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drawing13.xml" ContentType="application/vnd.ms-office.drawingml.diagramDrawing+xml"/>
  <Override PartName="/ppt/slides/slide9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sldIdLst>
    <p:sldId id="484" r:id="rId2"/>
    <p:sldId id="485" r:id="rId3"/>
    <p:sldId id="486" r:id="rId4"/>
    <p:sldId id="487" r:id="rId5"/>
    <p:sldId id="488" r:id="rId6"/>
    <p:sldId id="489" r:id="rId7"/>
    <p:sldId id="490" r:id="rId8"/>
    <p:sldId id="491" r:id="rId9"/>
    <p:sldId id="554" r:id="rId10"/>
    <p:sldId id="494" r:id="rId11"/>
    <p:sldId id="495" r:id="rId12"/>
    <p:sldId id="497" r:id="rId13"/>
    <p:sldId id="498" r:id="rId14"/>
    <p:sldId id="499" r:id="rId15"/>
    <p:sldId id="500" r:id="rId16"/>
    <p:sldId id="501" r:id="rId17"/>
    <p:sldId id="502" r:id="rId18"/>
    <p:sldId id="503" r:id="rId19"/>
    <p:sldId id="505" r:id="rId20"/>
    <p:sldId id="506" r:id="rId21"/>
    <p:sldId id="508" r:id="rId22"/>
    <p:sldId id="510" r:id="rId23"/>
    <p:sldId id="512" r:id="rId24"/>
    <p:sldId id="514" r:id="rId25"/>
    <p:sldId id="515" r:id="rId26"/>
    <p:sldId id="516" r:id="rId27"/>
    <p:sldId id="574" r:id="rId28"/>
    <p:sldId id="518" r:id="rId29"/>
    <p:sldId id="519" r:id="rId30"/>
    <p:sldId id="521" r:id="rId31"/>
    <p:sldId id="522" r:id="rId32"/>
    <p:sldId id="523" r:id="rId33"/>
    <p:sldId id="524" r:id="rId34"/>
    <p:sldId id="525" r:id="rId35"/>
    <p:sldId id="526" r:id="rId36"/>
    <p:sldId id="527" r:id="rId37"/>
    <p:sldId id="557" r:id="rId38"/>
    <p:sldId id="556" r:id="rId39"/>
    <p:sldId id="555" r:id="rId40"/>
    <p:sldId id="529" r:id="rId41"/>
    <p:sldId id="394" r:id="rId42"/>
    <p:sldId id="389" r:id="rId43"/>
    <p:sldId id="398" r:id="rId44"/>
    <p:sldId id="368" r:id="rId45"/>
    <p:sldId id="391" r:id="rId46"/>
    <p:sldId id="537" r:id="rId47"/>
    <p:sldId id="538" r:id="rId48"/>
    <p:sldId id="540" r:id="rId49"/>
    <p:sldId id="541" r:id="rId50"/>
    <p:sldId id="542" r:id="rId51"/>
    <p:sldId id="543" r:id="rId52"/>
    <p:sldId id="544" r:id="rId53"/>
    <p:sldId id="547" r:id="rId54"/>
    <p:sldId id="548" r:id="rId55"/>
    <p:sldId id="550" r:id="rId56"/>
    <p:sldId id="558" r:id="rId57"/>
    <p:sldId id="559" r:id="rId58"/>
    <p:sldId id="551" r:id="rId59"/>
    <p:sldId id="552" r:id="rId60"/>
    <p:sldId id="560" r:id="rId61"/>
    <p:sldId id="561" r:id="rId62"/>
    <p:sldId id="562" r:id="rId63"/>
    <p:sldId id="563" r:id="rId64"/>
    <p:sldId id="564" r:id="rId65"/>
    <p:sldId id="565" r:id="rId66"/>
    <p:sldId id="566" r:id="rId67"/>
    <p:sldId id="454" r:id="rId68"/>
    <p:sldId id="427" r:id="rId69"/>
    <p:sldId id="428" r:id="rId70"/>
    <p:sldId id="456" r:id="rId71"/>
    <p:sldId id="429" r:id="rId72"/>
    <p:sldId id="430" r:id="rId73"/>
    <p:sldId id="431" r:id="rId74"/>
    <p:sldId id="432" r:id="rId75"/>
    <p:sldId id="447" r:id="rId76"/>
    <p:sldId id="448" r:id="rId77"/>
    <p:sldId id="567" r:id="rId78"/>
    <p:sldId id="459" r:id="rId79"/>
    <p:sldId id="461" r:id="rId80"/>
    <p:sldId id="449" r:id="rId81"/>
    <p:sldId id="460" r:id="rId82"/>
    <p:sldId id="479" r:id="rId83"/>
    <p:sldId id="480" r:id="rId84"/>
    <p:sldId id="482" r:id="rId85"/>
    <p:sldId id="422" r:id="rId86"/>
    <p:sldId id="442" r:id="rId87"/>
    <p:sldId id="434" r:id="rId88"/>
    <p:sldId id="435" r:id="rId89"/>
    <p:sldId id="433" r:id="rId90"/>
    <p:sldId id="437" r:id="rId91"/>
    <p:sldId id="438" r:id="rId92"/>
    <p:sldId id="440" r:id="rId93"/>
    <p:sldId id="569" r:id="rId94"/>
    <p:sldId id="570" r:id="rId95"/>
    <p:sldId id="571" r:id="rId96"/>
    <p:sldId id="371" r:id="rId97"/>
    <p:sldId id="403" r:id="rId98"/>
    <p:sldId id="406" r:id="rId99"/>
    <p:sldId id="408" r:id="rId100"/>
    <p:sldId id="407" r:id="rId101"/>
    <p:sldId id="553" r:id="rId102"/>
    <p:sldId id="405" r:id="rId103"/>
    <p:sldId id="572" r:id="rId104"/>
    <p:sldId id="573" r:id="rId105"/>
    <p:sldId id="328" r:id="rId106"/>
  </p:sldIdLst>
  <p:sldSz cx="9144000" cy="571023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6" userDrawn="1">
          <p15:clr>
            <a:srgbClr val="A4A3A4"/>
          </p15:clr>
        </p15:guide>
        <p15:guide id="2" pos="5375" userDrawn="1">
          <p15:clr>
            <a:srgbClr val="A4A3A4"/>
          </p15:clr>
        </p15:guide>
        <p15:guide id="3" pos="385" userDrawn="1">
          <p15:clr>
            <a:srgbClr val="A4A3A4"/>
          </p15:clr>
        </p15:guide>
        <p15:guide id="4" orient="horz" pos="39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3E1B59"/>
    <a:srgbClr val="008EC0"/>
    <a:srgbClr val="262626"/>
    <a:srgbClr val="F5F5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339" autoAdjust="0"/>
    <p:restoredTop sz="94660"/>
  </p:normalViewPr>
  <p:slideViewPr>
    <p:cSldViewPr snapToGrid="0" showGuides="1">
      <p:cViewPr>
        <p:scale>
          <a:sx n="89" d="100"/>
          <a:sy n="89" d="100"/>
        </p:scale>
        <p:origin x="-636" y="-42"/>
      </p:cViewPr>
      <p:guideLst>
        <p:guide orient="horz" pos="288"/>
        <p:guide orient="horz" pos="3328"/>
        <p:guide pos="5375"/>
        <p:guide pos="385"/>
      </p:guideLst>
    </p:cSldViewPr>
  </p:slideViewPr>
  <p:notesTextViewPr>
    <p:cViewPr>
      <p:scale>
        <a:sx n="1" d="1"/>
        <a:sy n="1" d="1"/>
      </p:scale>
      <p:origin x="0" y="0"/>
    </p:cViewPr>
  </p:notesTextViewPr>
  <p:sorterViewPr>
    <p:cViewPr>
      <p:scale>
        <a:sx n="125" d="100"/>
        <a:sy n="125"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jpeg"/><Relationship Id="rId4"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0A950-DA58-4719-BF5A-006AD75E0FE3}"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zh-CN" altLang="en-US"/>
        </a:p>
      </dgm:t>
    </dgm:pt>
    <dgm:pt modelId="{2149B7B6-9780-477E-938B-373144C7341D}">
      <dgm:prSet custT="1"/>
      <dgm:spPr>
        <a:gradFill rotWithShape="0">
          <a:gsLst>
            <a:gs pos="0">
              <a:schemeClr val="accent4"/>
            </a:gs>
            <a:gs pos="25000">
              <a:schemeClr val="accent4">
                <a:lumMod val="40000"/>
                <a:lumOff val="60000"/>
              </a:schemeClr>
            </a:gs>
          </a:gsLst>
          <a:lin ang="18900000" scaled="1"/>
        </a:gradFill>
      </dgm:spPr>
      <dgm:t>
        <a:bodyPr/>
        <a:lstStyle/>
        <a:p>
          <a:pPr rtl="0"/>
          <a:r>
            <a:rPr lang="zh-CN" altLang="en-US" sz="2000" dirty="0" smtClean="0">
              <a:solidFill>
                <a:schemeClr val="tx1"/>
              </a:solidFill>
              <a:latin typeface="华文中宋" panose="02010600040101010101" pitchFamily="2" charset="-122"/>
              <a:ea typeface="华文中宋" panose="02010600040101010101" pitchFamily="2" charset="-122"/>
            </a:rPr>
            <a:t>最适合的教育</a:t>
          </a:r>
          <a:endParaRPr lang="zh-CN" altLang="en-US" sz="2000" dirty="0">
            <a:solidFill>
              <a:schemeClr val="tx1"/>
            </a:solidFill>
            <a:latin typeface="华文中宋" panose="02010600040101010101" pitchFamily="2" charset="-122"/>
            <a:ea typeface="华文中宋" panose="02010600040101010101" pitchFamily="2" charset="-122"/>
          </a:endParaRPr>
        </a:p>
      </dgm:t>
    </dgm:pt>
    <dgm:pt modelId="{30AF70E8-9E7C-4679-AC2C-7CB88BE14D95}" type="parTrans" cxnId="{AD37A197-A0EF-425D-8C14-B01B131A994A}">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70F0CD10-84AA-4727-9382-40E09E459AE4}" type="sibTrans" cxnId="{AD37A197-A0EF-425D-8C14-B01B131A994A}">
      <dgm:prSet custT="1"/>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8E41FFDC-7B91-4C7A-942F-1C6FB7D3718A}">
      <dgm:prSet custT="1"/>
      <dgm:spPr>
        <a:gradFill rotWithShape="0">
          <a:gsLst>
            <a:gs pos="0">
              <a:schemeClr val="accent6"/>
            </a:gs>
            <a:gs pos="25000">
              <a:schemeClr val="accent6">
                <a:lumMod val="20000"/>
                <a:lumOff val="80000"/>
              </a:schemeClr>
            </a:gs>
          </a:gsLst>
          <a:lin ang="18900000" scaled="1"/>
        </a:gradFill>
      </dgm:spPr>
      <dgm:t>
        <a:bodyPr/>
        <a:lstStyle/>
        <a:p>
          <a:pPr rtl="0"/>
          <a:r>
            <a:rPr lang="zh-CN" altLang="en-US" sz="2000" dirty="0" smtClean="0">
              <a:solidFill>
                <a:schemeClr val="tx1"/>
              </a:solidFill>
              <a:latin typeface="华文中宋" panose="02010600040101010101" pitchFamily="2" charset="-122"/>
              <a:ea typeface="华文中宋" panose="02010600040101010101" pitchFamily="2" charset="-122"/>
            </a:rPr>
            <a:t>最到位的教育</a:t>
          </a:r>
          <a:endParaRPr lang="zh-CN" altLang="en-US" sz="2000" dirty="0">
            <a:solidFill>
              <a:schemeClr val="tx1"/>
            </a:solidFill>
            <a:latin typeface="华文中宋" panose="02010600040101010101" pitchFamily="2" charset="-122"/>
            <a:ea typeface="华文中宋" panose="02010600040101010101" pitchFamily="2" charset="-122"/>
          </a:endParaRPr>
        </a:p>
      </dgm:t>
    </dgm:pt>
    <dgm:pt modelId="{93555085-0F3C-4CC9-9E3A-F07F24DB001C}" type="parTrans" cxnId="{E99A1F00-6266-44CB-9B40-895756EB62EF}">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450FC0D1-57BA-490F-A08F-7E990958B2DE}" type="sibTrans" cxnId="{E99A1F00-6266-44CB-9B40-895756EB62EF}">
      <dgm:prSet custT="1"/>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605B6E11-AC86-45ED-9074-09DC1F9B5F1D}">
      <dgm:prSet custT="1"/>
      <dgm:spPr>
        <a:gradFill rotWithShape="0">
          <a:gsLst>
            <a:gs pos="0">
              <a:schemeClr val="accent1">
                <a:lumMod val="75000"/>
              </a:schemeClr>
            </a:gs>
            <a:gs pos="25000">
              <a:schemeClr val="accent1">
                <a:lumMod val="40000"/>
                <a:lumOff val="60000"/>
              </a:schemeClr>
            </a:gs>
          </a:gsLst>
          <a:lin ang="18900000" scaled="1"/>
        </a:gradFill>
      </dgm:spPr>
      <dgm:t>
        <a:bodyPr/>
        <a:lstStyle/>
        <a:p>
          <a:pPr rtl="0"/>
          <a:r>
            <a:rPr lang="zh-CN" altLang="en-US" sz="2000" dirty="0" smtClean="0">
              <a:solidFill>
                <a:schemeClr val="tx1"/>
              </a:solidFill>
              <a:latin typeface="华文中宋" panose="02010600040101010101" pitchFamily="2" charset="-122"/>
              <a:ea typeface="华文中宋" panose="02010600040101010101" pitchFamily="2" charset="-122"/>
            </a:rPr>
            <a:t>最优质的教育</a:t>
          </a:r>
          <a:endParaRPr lang="zh-CN" altLang="en-US" sz="2000" dirty="0">
            <a:solidFill>
              <a:schemeClr val="tx1"/>
            </a:solidFill>
            <a:latin typeface="华文中宋" panose="02010600040101010101" pitchFamily="2" charset="-122"/>
            <a:ea typeface="华文中宋" panose="02010600040101010101" pitchFamily="2" charset="-122"/>
          </a:endParaRPr>
        </a:p>
      </dgm:t>
    </dgm:pt>
    <dgm:pt modelId="{7AB8864B-FA3E-4BAF-AA39-79AB016E18FF}" type="parTrans" cxnId="{3755ED96-14B2-4D3A-8201-E906134EB31A}">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9C0175DB-95EA-4B04-A93A-5268260E05BB}" type="sibTrans" cxnId="{3755ED96-14B2-4D3A-8201-E906134EB31A}">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4FB435B6-74C6-4058-925A-F1256FBBC335}" type="pres">
      <dgm:prSet presAssocID="{28F0A950-DA58-4719-BF5A-006AD75E0FE3}" presName="Name0" presStyleCnt="0">
        <dgm:presLayoutVars>
          <dgm:dir/>
          <dgm:resizeHandles val="exact"/>
        </dgm:presLayoutVars>
      </dgm:prSet>
      <dgm:spPr/>
      <dgm:t>
        <a:bodyPr/>
        <a:lstStyle/>
        <a:p>
          <a:endParaRPr lang="zh-CN" altLang="en-US"/>
        </a:p>
      </dgm:t>
    </dgm:pt>
    <dgm:pt modelId="{FB92D89E-3C88-4C20-8FC6-141562254BE8}" type="pres">
      <dgm:prSet presAssocID="{2149B7B6-9780-477E-938B-373144C7341D}" presName="node" presStyleLbl="node1" presStyleIdx="0" presStyleCnt="3">
        <dgm:presLayoutVars>
          <dgm:bulletEnabled val="1"/>
        </dgm:presLayoutVars>
      </dgm:prSet>
      <dgm:spPr/>
      <dgm:t>
        <a:bodyPr/>
        <a:lstStyle/>
        <a:p>
          <a:endParaRPr lang="zh-CN" altLang="en-US"/>
        </a:p>
      </dgm:t>
    </dgm:pt>
    <dgm:pt modelId="{A92653B2-514E-4608-AC2F-CCEDB074212C}" type="pres">
      <dgm:prSet presAssocID="{70F0CD10-84AA-4727-9382-40E09E459AE4}" presName="sibTrans" presStyleLbl="sibTrans2D1" presStyleIdx="0" presStyleCnt="2"/>
      <dgm:spPr/>
      <dgm:t>
        <a:bodyPr/>
        <a:lstStyle/>
        <a:p>
          <a:endParaRPr lang="zh-CN" altLang="en-US"/>
        </a:p>
      </dgm:t>
    </dgm:pt>
    <dgm:pt modelId="{04BFB3E8-BB95-4EFC-8623-9B4683BAF6FA}" type="pres">
      <dgm:prSet presAssocID="{70F0CD10-84AA-4727-9382-40E09E459AE4}" presName="connectorText" presStyleLbl="sibTrans2D1" presStyleIdx="0" presStyleCnt="2"/>
      <dgm:spPr/>
      <dgm:t>
        <a:bodyPr/>
        <a:lstStyle/>
        <a:p>
          <a:endParaRPr lang="zh-CN" altLang="en-US"/>
        </a:p>
      </dgm:t>
    </dgm:pt>
    <dgm:pt modelId="{A6308D74-ED91-4000-AED9-532F36B8B43D}" type="pres">
      <dgm:prSet presAssocID="{8E41FFDC-7B91-4C7A-942F-1C6FB7D3718A}" presName="node" presStyleLbl="node1" presStyleIdx="1" presStyleCnt="3">
        <dgm:presLayoutVars>
          <dgm:bulletEnabled val="1"/>
        </dgm:presLayoutVars>
      </dgm:prSet>
      <dgm:spPr/>
      <dgm:t>
        <a:bodyPr/>
        <a:lstStyle/>
        <a:p>
          <a:endParaRPr lang="zh-CN" altLang="en-US"/>
        </a:p>
      </dgm:t>
    </dgm:pt>
    <dgm:pt modelId="{08F2F2B7-E045-4CC1-9C49-F6DEA164A7C2}" type="pres">
      <dgm:prSet presAssocID="{450FC0D1-57BA-490F-A08F-7E990958B2DE}" presName="sibTrans" presStyleLbl="sibTrans2D1" presStyleIdx="1" presStyleCnt="2"/>
      <dgm:spPr/>
      <dgm:t>
        <a:bodyPr/>
        <a:lstStyle/>
        <a:p>
          <a:endParaRPr lang="zh-CN" altLang="en-US"/>
        </a:p>
      </dgm:t>
    </dgm:pt>
    <dgm:pt modelId="{D6C3D863-5E04-470F-AA4B-7C3709EAB3AC}" type="pres">
      <dgm:prSet presAssocID="{450FC0D1-57BA-490F-A08F-7E990958B2DE}" presName="connectorText" presStyleLbl="sibTrans2D1" presStyleIdx="1" presStyleCnt="2"/>
      <dgm:spPr/>
      <dgm:t>
        <a:bodyPr/>
        <a:lstStyle/>
        <a:p>
          <a:endParaRPr lang="zh-CN" altLang="en-US"/>
        </a:p>
      </dgm:t>
    </dgm:pt>
    <dgm:pt modelId="{06DA1220-8A2E-46F4-BB60-D836B54ECBE4}" type="pres">
      <dgm:prSet presAssocID="{605B6E11-AC86-45ED-9074-09DC1F9B5F1D}" presName="node" presStyleLbl="node1" presStyleIdx="2" presStyleCnt="3">
        <dgm:presLayoutVars>
          <dgm:bulletEnabled val="1"/>
        </dgm:presLayoutVars>
      </dgm:prSet>
      <dgm:spPr/>
      <dgm:t>
        <a:bodyPr/>
        <a:lstStyle/>
        <a:p>
          <a:endParaRPr lang="zh-CN" altLang="en-US"/>
        </a:p>
      </dgm:t>
    </dgm:pt>
  </dgm:ptLst>
  <dgm:cxnLst>
    <dgm:cxn modelId="{865183B8-8529-4EC2-83F8-472AD08D1429}" type="presOf" srcId="{8E41FFDC-7B91-4C7A-942F-1C6FB7D3718A}" destId="{A6308D74-ED91-4000-AED9-532F36B8B43D}" srcOrd="0" destOrd="0" presId="urn:microsoft.com/office/officeart/2005/8/layout/process1"/>
    <dgm:cxn modelId="{AD37A197-A0EF-425D-8C14-B01B131A994A}" srcId="{28F0A950-DA58-4719-BF5A-006AD75E0FE3}" destId="{2149B7B6-9780-477E-938B-373144C7341D}" srcOrd="0" destOrd="0" parTransId="{30AF70E8-9E7C-4679-AC2C-7CB88BE14D95}" sibTransId="{70F0CD10-84AA-4727-9382-40E09E459AE4}"/>
    <dgm:cxn modelId="{3755ED96-14B2-4D3A-8201-E906134EB31A}" srcId="{28F0A950-DA58-4719-BF5A-006AD75E0FE3}" destId="{605B6E11-AC86-45ED-9074-09DC1F9B5F1D}" srcOrd="2" destOrd="0" parTransId="{7AB8864B-FA3E-4BAF-AA39-79AB016E18FF}" sibTransId="{9C0175DB-95EA-4B04-A93A-5268260E05BB}"/>
    <dgm:cxn modelId="{4F5BDD4B-061B-4756-9BDA-8D72DA80E3B0}" type="presOf" srcId="{70F0CD10-84AA-4727-9382-40E09E459AE4}" destId="{04BFB3E8-BB95-4EFC-8623-9B4683BAF6FA}" srcOrd="1" destOrd="0" presId="urn:microsoft.com/office/officeart/2005/8/layout/process1"/>
    <dgm:cxn modelId="{A06A716A-E604-42D7-8970-6A70C050EE34}" type="presOf" srcId="{2149B7B6-9780-477E-938B-373144C7341D}" destId="{FB92D89E-3C88-4C20-8FC6-141562254BE8}" srcOrd="0" destOrd="0" presId="urn:microsoft.com/office/officeart/2005/8/layout/process1"/>
    <dgm:cxn modelId="{87097760-405C-495E-9BD6-BFCFC38B0E1C}" type="presOf" srcId="{450FC0D1-57BA-490F-A08F-7E990958B2DE}" destId="{D6C3D863-5E04-470F-AA4B-7C3709EAB3AC}" srcOrd="1" destOrd="0" presId="urn:microsoft.com/office/officeart/2005/8/layout/process1"/>
    <dgm:cxn modelId="{FD60E44F-2C07-4C4F-B335-D1DE24751964}" type="presOf" srcId="{605B6E11-AC86-45ED-9074-09DC1F9B5F1D}" destId="{06DA1220-8A2E-46F4-BB60-D836B54ECBE4}" srcOrd="0" destOrd="0" presId="urn:microsoft.com/office/officeart/2005/8/layout/process1"/>
    <dgm:cxn modelId="{ED8D5590-CABD-4E35-9E02-6AAD50831890}" type="presOf" srcId="{70F0CD10-84AA-4727-9382-40E09E459AE4}" destId="{A92653B2-514E-4608-AC2F-CCEDB074212C}" srcOrd="0" destOrd="0" presId="urn:microsoft.com/office/officeart/2005/8/layout/process1"/>
    <dgm:cxn modelId="{DAD81D3B-8DDF-4125-A26F-844F7980379E}" type="presOf" srcId="{28F0A950-DA58-4719-BF5A-006AD75E0FE3}" destId="{4FB435B6-74C6-4058-925A-F1256FBBC335}" srcOrd="0" destOrd="0" presId="urn:microsoft.com/office/officeart/2005/8/layout/process1"/>
    <dgm:cxn modelId="{E99A1F00-6266-44CB-9B40-895756EB62EF}" srcId="{28F0A950-DA58-4719-BF5A-006AD75E0FE3}" destId="{8E41FFDC-7B91-4C7A-942F-1C6FB7D3718A}" srcOrd="1" destOrd="0" parTransId="{93555085-0F3C-4CC9-9E3A-F07F24DB001C}" sibTransId="{450FC0D1-57BA-490F-A08F-7E990958B2DE}"/>
    <dgm:cxn modelId="{640C8DA9-0A36-4C38-BF50-CEA4DFB52478}" type="presOf" srcId="{450FC0D1-57BA-490F-A08F-7E990958B2DE}" destId="{08F2F2B7-E045-4CC1-9C49-F6DEA164A7C2}" srcOrd="0" destOrd="0" presId="urn:microsoft.com/office/officeart/2005/8/layout/process1"/>
    <dgm:cxn modelId="{B15D5CEC-DC09-4EAE-8F5C-7A58F5317F50}" type="presParOf" srcId="{4FB435B6-74C6-4058-925A-F1256FBBC335}" destId="{FB92D89E-3C88-4C20-8FC6-141562254BE8}" srcOrd="0" destOrd="0" presId="urn:microsoft.com/office/officeart/2005/8/layout/process1"/>
    <dgm:cxn modelId="{2636764D-69BD-4F3E-8DD6-A6BF6DA9089E}" type="presParOf" srcId="{4FB435B6-74C6-4058-925A-F1256FBBC335}" destId="{A92653B2-514E-4608-AC2F-CCEDB074212C}" srcOrd="1" destOrd="0" presId="urn:microsoft.com/office/officeart/2005/8/layout/process1"/>
    <dgm:cxn modelId="{0B885F86-A0FA-497E-9439-1B22DA58C369}" type="presParOf" srcId="{A92653B2-514E-4608-AC2F-CCEDB074212C}" destId="{04BFB3E8-BB95-4EFC-8623-9B4683BAF6FA}" srcOrd="0" destOrd="0" presId="urn:microsoft.com/office/officeart/2005/8/layout/process1"/>
    <dgm:cxn modelId="{4DB3E59B-77E6-4785-93E7-7902A59D8DE0}" type="presParOf" srcId="{4FB435B6-74C6-4058-925A-F1256FBBC335}" destId="{A6308D74-ED91-4000-AED9-532F36B8B43D}" srcOrd="2" destOrd="0" presId="urn:microsoft.com/office/officeart/2005/8/layout/process1"/>
    <dgm:cxn modelId="{3236FF6D-BA84-4C13-B1B1-23B0CE9B3C4B}" type="presParOf" srcId="{4FB435B6-74C6-4058-925A-F1256FBBC335}" destId="{08F2F2B7-E045-4CC1-9C49-F6DEA164A7C2}" srcOrd="3" destOrd="0" presId="urn:microsoft.com/office/officeart/2005/8/layout/process1"/>
    <dgm:cxn modelId="{568863F9-11E6-4491-A190-A7C7E4FDAC75}" type="presParOf" srcId="{08F2F2B7-E045-4CC1-9C49-F6DEA164A7C2}" destId="{D6C3D863-5E04-470F-AA4B-7C3709EAB3AC}" srcOrd="0" destOrd="0" presId="urn:microsoft.com/office/officeart/2005/8/layout/process1"/>
    <dgm:cxn modelId="{AFC93867-50AC-4A47-B91F-20501885E040}" type="presParOf" srcId="{4FB435B6-74C6-4058-925A-F1256FBBC335}" destId="{06DA1220-8A2E-46F4-BB60-D836B54ECBE4}"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7C991F-48F1-428B-B627-61A04D6669C4}" type="doc">
      <dgm:prSet loTypeId="urn:microsoft.com/office/officeart/2005/8/layout/orgChart1" loCatId="hierarchy" qsTypeId="urn:microsoft.com/office/officeart/2005/8/quickstyle/simple1" qsCatId="simple" csTypeId="urn:microsoft.com/office/officeart/2005/8/colors/accent6_1" csCatId="accent6" phldr="1"/>
      <dgm:spPr>
        <a:scene3d>
          <a:camera prst="orthographicFront">
            <a:rot lat="0" lon="0" rev="0"/>
          </a:camera>
          <a:lightRig rig="glow" dir="t">
            <a:rot lat="0" lon="0" rev="4800000"/>
          </a:lightRig>
        </a:scene3d>
      </dgm:spPr>
      <dgm:t>
        <a:bodyPr/>
        <a:lstStyle/>
        <a:p>
          <a:endParaRPr lang="zh-CN" altLang="en-US"/>
        </a:p>
      </dgm:t>
    </dgm:pt>
    <dgm:pt modelId="{B00E4B8D-FCB2-4C20-8D12-B665C404A05B}">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smtClean="0">
              <a:latin typeface="华文中宋" pitchFamily="2" charset="-122"/>
              <a:ea typeface="华文中宋" pitchFamily="2" charset="-122"/>
              <a:cs typeface="Times New Roman" pitchFamily="18" charset="0"/>
            </a:rPr>
            <a:t>二是教学主角的翻转：</a:t>
          </a:r>
          <a:endParaRPr lang="zh-CN" altLang="en-US" sz="2400" dirty="0"/>
        </a:p>
      </dgm:t>
    </dgm:pt>
    <dgm:pt modelId="{90A4111B-4C02-4E6A-B530-666CFAD42F9B}" type="parTrans" cxnId="{231FFF41-654F-43B7-9BB5-64232227A267}">
      <dgm:prSet/>
      <dgm:spPr/>
      <dgm:t>
        <a:bodyPr/>
        <a:lstStyle/>
        <a:p>
          <a:endParaRPr lang="zh-CN" altLang="en-US">
            <a:solidFill>
              <a:schemeClr val="tx1"/>
            </a:solidFill>
          </a:endParaRPr>
        </a:p>
      </dgm:t>
    </dgm:pt>
    <dgm:pt modelId="{277692C1-0929-4928-A56A-641A76BD65BC}" type="sibTrans" cxnId="{231FFF41-654F-43B7-9BB5-64232227A267}">
      <dgm:prSet/>
      <dgm:spPr/>
      <dgm:t>
        <a:bodyPr/>
        <a:lstStyle/>
        <a:p>
          <a:endParaRPr lang="zh-CN" altLang="en-US">
            <a:solidFill>
              <a:schemeClr val="tx1"/>
            </a:solidFill>
          </a:endParaRPr>
        </a:p>
      </dgm:t>
    </dgm:pt>
    <dgm:pt modelId="{85988964-6122-4AE9-B8C0-D219BFEABE8C}">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dirty="0" smtClean="0">
              <a:latin typeface="华文中宋" pitchFamily="2" charset="-122"/>
              <a:ea typeface="华文中宋" pitchFamily="2" charset="-122"/>
              <a:cs typeface="Times New Roman" pitchFamily="18" charset="0"/>
            </a:rPr>
            <a:t>学生上台讲</a:t>
          </a:r>
          <a:endParaRPr lang="zh-CN" altLang="en-US" sz="2400" dirty="0"/>
        </a:p>
      </dgm:t>
    </dgm:pt>
    <dgm:pt modelId="{2F827195-9D0A-4BE6-AA6F-8590A13CFE65}" type="parTrans" cxnId="{BCEFAE15-13FA-47A4-A420-30C39C3CE37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solidFill>
              <a:schemeClr val="tx1"/>
            </a:solidFill>
          </a:endParaRPr>
        </a:p>
      </dgm:t>
    </dgm:pt>
    <dgm:pt modelId="{67CD6192-E59C-42A4-B101-EF8A6CF0697A}" type="sibTrans" cxnId="{BCEFAE15-13FA-47A4-A420-30C39C3CE37E}">
      <dgm:prSet/>
      <dgm:spPr/>
      <dgm:t>
        <a:bodyPr/>
        <a:lstStyle/>
        <a:p>
          <a:endParaRPr lang="zh-CN" altLang="en-US">
            <a:solidFill>
              <a:schemeClr val="tx1"/>
            </a:solidFill>
          </a:endParaRPr>
        </a:p>
      </dgm:t>
    </dgm:pt>
    <dgm:pt modelId="{43F2D5A2-85BA-4468-BAA1-F93CD51292A4}">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dirty="0" smtClean="0">
              <a:latin typeface="华文中宋" pitchFamily="2" charset="-122"/>
              <a:ea typeface="华文中宋" pitchFamily="2" charset="-122"/>
              <a:cs typeface="Times New Roman" pitchFamily="18" charset="0"/>
            </a:rPr>
            <a:t>教师点评</a:t>
          </a:r>
          <a:endParaRPr lang="zh-CN" altLang="en-US" sz="2400" dirty="0"/>
        </a:p>
      </dgm:t>
    </dgm:pt>
    <dgm:pt modelId="{4D17331D-D883-4755-9B17-7F96E4DCBA4A}" type="parTrans" cxnId="{6E9854C0-48AD-48E4-8418-295413FE804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solidFill>
              <a:schemeClr val="tx1"/>
            </a:solidFill>
          </a:endParaRPr>
        </a:p>
      </dgm:t>
    </dgm:pt>
    <dgm:pt modelId="{79557311-7464-4DB7-8940-FFFAC51C9D99}" type="sibTrans" cxnId="{6E9854C0-48AD-48E4-8418-295413FE8047}">
      <dgm:prSet/>
      <dgm:spPr/>
      <dgm:t>
        <a:bodyPr/>
        <a:lstStyle/>
        <a:p>
          <a:endParaRPr lang="zh-CN" altLang="en-US">
            <a:solidFill>
              <a:schemeClr val="tx1"/>
            </a:solidFill>
          </a:endParaRPr>
        </a:p>
      </dgm:t>
    </dgm:pt>
    <dgm:pt modelId="{E3F668D7-3CE5-418E-B26A-B6E0FAE3257C}" type="pres">
      <dgm:prSet presAssocID="{B17C991F-48F1-428B-B627-61A04D6669C4}" presName="hierChild1" presStyleCnt="0">
        <dgm:presLayoutVars>
          <dgm:orgChart val="1"/>
          <dgm:chPref val="1"/>
          <dgm:dir/>
          <dgm:animOne val="branch"/>
          <dgm:animLvl val="lvl"/>
          <dgm:resizeHandles/>
        </dgm:presLayoutVars>
      </dgm:prSet>
      <dgm:spPr/>
      <dgm:t>
        <a:bodyPr/>
        <a:lstStyle/>
        <a:p>
          <a:endParaRPr lang="zh-CN" altLang="en-US"/>
        </a:p>
      </dgm:t>
    </dgm:pt>
    <dgm:pt modelId="{3C81C4F6-D91C-4D8A-82DE-7A49F6E1CE5D}" type="pres">
      <dgm:prSet presAssocID="{B00E4B8D-FCB2-4C20-8D12-B665C404A05B}" presName="hierRoot1"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6FB3859-9CD4-4268-85AC-B43379354BB5}" type="pres">
      <dgm:prSet presAssocID="{B00E4B8D-FCB2-4C20-8D12-B665C404A05B}" presName="rootCompo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F398226-F958-4E5E-9355-BF0246DEB4FA}" type="pres">
      <dgm:prSet presAssocID="{B00E4B8D-FCB2-4C20-8D12-B665C404A05B}" presName="rootText1" presStyleLbl="node0" presStyleIdx="0" presStyleCnt="1" custScaleX="363156">
        <dgm:presLayoutVars>
          <dgm:chPref val="3"/>
        </dgm:presLayoutVars>
      </dgm:prSet>
      <dgm:spPr>
        <a:prstGeom prst="roundRect">
          <a:avLst/>
        </a:prstGeom>
      </dgm:spPr>
      <dgm:t>
        <a:bodyPr/>
        <a:lstStyle/>
        <a:p>
          <a:endParaRPr lang="zh-CN" altLang="en-US"/>
        </a:p>
      </dgm:t>
    </dgm:pt>
    <dgm:pt modelId="{3646008A-72C2-42A0-B693-7D0CEC0D3258}" type="pres">
      <dgm:prSet presAssocID="{B00E4B8D-FCB2-4C20-8D12-B665C404A05B}" presName="rootConnector1" presStyleLbl="node1" presStyleIdx="0" presStyleCnt="0"/>
      <dgm:spPr/>
      <dgm:t>
        <a:bodyPr/>
        <a:lstStyle/>
        <a:p>
          <a:endParaRPr lang="zh-CN" altLang="en-US"/>
        </a:p>
      </dgm:t>
    </dgm:pt>
    <dgm:pt modelId="{368B9E76-557A-471B-A4C1-82CD576761F2}" type="pres">
      <dgm:prSet presAssocID="{B00E4B8D-FCB2-4C20-8D12-B665C404A05B}" presName="hierChild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5EF0B4F-A206-49A1-95FF-ABC857371636}" type="pres">
      <dgm:prSet presAssocID="{2F827195-9D0A-4BE6-AA6F-8590A13CFE65}" presName="Name37" presStyleLbl="parChTrans1D2" presStyleIdx="0" presStyleCnt="2"/>
      <dgm:spPr/>
      <dgm:t>
        <a:bodyPr/>
        <a:lstStyle/>
        <a:p>
          <a:endParaRPr lang="zh-CN" altLang="en-US"/>
        </a:p>
      </dgm:t>
    </dgm:pt>
    <dgm:pt modelId="{9BFFCECF-CE4D-42EB-9B68-4701083B8C61}" type="pres">
      <dgm:prSet presAssocID="{85988964-6122-4AE9-B8C0-D219BFEABE8C}"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36390C17-696F-44C4-B6F6-72BD1B6B05FA}" type="pres">
      <dgm:prSet presAssocID="{85988964-6122-4AE9-B8C0-D219BFEABE8C}"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128130CA-FD20-4593-ADD3-D409960E43A3}" type="pres">
      <dgm:prSet presAssocID="{85988964-6122-4AE9-B8C0-D219BFEABE8C}" presName="rootText" presStyleLbl="node2" presStyleIdx="0" presStyleCnt="2" custScaleX="173152">
        <dgm:presLayoutVars>
          <dgm:chPref val="3"/>
        </dgm:presLayoutVars>
      </dgm:prSet>
      <dgm:spPr>
        <a:prstGeom prst="roundRect">
          <a:avLst/>
        </a:prstGeom>
      </dgm:spPr>
      <dgm:t>
        <a:bodyPr/>
        <a:lstStyle/>
        <a:p>
          <a:endParaRPr lang="zh-CN" altLang="en-US"/>
        </a:p>
      </dgm:t>
    </dgm:pt>
    <dgm:pt modelId="{8DEACD0C-DF36-45D8-9D6C-F790D7172E17}" type="pres">
      <dgm:prSet presAssocID="{85988964-6122-4AE9-B8C0-D219BFEABE8C}" presName="rootConnector" presStyleLbl="node2" presStyleIdx="0" presStyleCnt="2"/>
      <dgm:spPr/>
      <dgm:t>
        <a:bodyPr/>
        <a:lstStyle/>
        <a:p>
          <a:endParaRPr lang="zh-CN" altLang="en-US"/>
        </a:p>
      </dgm:t>
    </dgm:pt>
    <dgm:pt modelId="{89BDE685-CF76-4B96-9ABA-7513D077B378}" type="pres">
      <dgm:prSet presAssocID="{85988964-6122-4AE9-B8C0-D219BFEABE8C}"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6BDA9E3C-BFC0-4100-B5EB-F018157FF00F}" type="pres">
      <dgm:prSet presAssocID="{85988964-6122-4AE9-B8C0-D219BFEABE8C}"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F9D26856-9BE6-4EB1-A5EA-48FC0712BE27}" type="pres">
      <dgm:prSet presAssocID="{4D17331D-D883-4755-9B17-7F96E4DCBA4A}" presName="Name37" presStyleLbl="parChTrans1D2" presStyleIdx="1" presStyleCnt="2"/>
      <dgm:spPr/>
      <dgm:t>
        <a:bodyPr/>
        <a:lstStyle/>
        <a:p>
          <a:endParaRPr lang="zh-CN" altLang="en-US"/>
        </a:p>
      </dgm:t>
    </dgm:pt>
    <dgm:pt modelId="{75E4AEC9-9ABF-45ED-A34B-3783004382C7}" type="pres">
      <dgm:prSet presAssocID="{43F2D5A2-85BA-4468-BAA1-F93CD51292A4}"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B88EDBD-D9C6-46DA-A7E9-5AD40A0630F8}" type="pres">
      <dgm:prSet presAssocID="{43F2D5A2-85BA-4468-BAA1-F93CD51292A4}"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4BDCF0E1-D991-4EE0-8DA2-F9531B86EE9C}" type="pres">
      <dgm:prSet presAssocID="{43F2D5A2-85BA-4468-BAA1-F93CD51292A4}" presName="rootText" presStyleLbl="node2" presStyleIdx="1" presStyleCnt="2" custScaleX="173152">
        <dgm:presLayoutVars>
          <dgm:chPref val="3"/>
        </dgm:presLayoutVars>
      </dgm:prSet>
      <dgm:spPr>
        <a:prstGeom prst="roundRect">
          <a:avLst/>
        </a:prstGeom>
      </dgm:spPr>
      <dgm:t>
        <a:bodyPr/>
        <a:lstStyle/>
        <a:p>
          <a:endParaRPr lang="zh-CN" altLang="en-US"/>
        </a:p>
      </dgm:t>
    </dgm:pt>
    <dgm:pt modelId="{374CF6E5-BCBC-46CD-9C04-56D23378B9B1}" type="pres">
      <dgm:prSet presAssocID="{43F2D5A2-85BA-4468-BAA1-F93CD51292A4}" presName="rootConnector" presStyleLbl="node2" presStyleIdx="1" presStyleCnt="2"/>
      <dgm:spPr/>
      <dgm:t>
        <a:bodyPr/>
        <a:lstStyle/>
        <a:p>
          <a:endParaRPr lang="zh-CN" altLang="en-US"/>
        </a:p>
      </dgm:t>
    </dgm:pt>
    <dgm:pt modelId="{4798792F-812F-4B91-A090-D0611A668945}" type="pres">
      <dgm:prSet presAssocID="{43F2D5A2-85BA-4468-BAA1-F93CD51292A4}"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3CFD6E6-BBB5-4434-AFA8-DCA952684C2E}" type="pres">
      <dgm:prSet presAssocID="{43F2D5A2-85BA-4468-BAA1-F93CD51292A4}"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E6408EBB-D051-4342-AD12-639F00E7C67D}" type="pres">
      <dgm:prSet presAssocID="{B00E4B8D-FCB2-4C20-8D12-B665C404A05B}" presName="hierChild3"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Lst>
  <dgm:cxnLst>
    <dgm:cxn modelId="{45BB3860-8727-4973-B011-D9B2D41B76C6}" type="presOf" srcId="{B00E4B8D-FCB2-4C20-8D12-B665C404A05B}" destId="{7F398226-F958-4E5E-9355-BF0246DEB4FA}" srcOrd="0" destOrd="0" presId="urn:microsoft.com/office/officeart/2005/8/layout/orgChart1"/>
    <dgm:cxn modelId="{231FFF41-654F-43B7-9BB5-64232227A267}" srcId="{B17C991F-48F1-428B-B627-61A04D6669C4}" destId="{B00E4B8D-FCB2-4C20-8D12-B665C404A05B}" srcOrd="0" destOrd="0" parTransId="{90A4111B-4C02-4E6A-B530-666CFAD42F9B}" sibTransId="{277692C1-0929-4928-A56A-641A76BD65BC}"/>
    <dgm:cxn modelId="{4F951665-8D94-4380-8427-ECAAA7EF1644}" type="presOf" srcId="{43F2D5A2-85BA-4468-BAA1-F93CD51292A4}" destId="{374CF6E5-BCBC-46CD-9C04-56D23378B9B1}" srcOrd="1" destOrd="0" presId="urn:microsoft.com/office/officeart/2005/8/layout/orgChart1"/>
    <dgm:cxn modelId="{306C424E-909F-49FA-B387-F7FB601CBE61}" type="presOf" srcId="{2F827195-9D0A-4BE6-AA6F-8590A13CFE65}" destId="{75EF0B4F-A206-49A1-95FF-ABC857371636}" srcOrd="0" destOrd="0" presId="urn:microsoft.com/office/officeart/2005/8/layout/orgChart1"/>
    <dgm:cxn modelId="{6F85289A-3266-42D3-9D0F-4FD1E8E4F036}" type="presOf" srcId="{4D17331D-D883-4755-9B17-7F96E4DCBA4A}" destId="{F9D26856-9BE6-4EB1-A5EA-48FC0712BE27}" srcOrd="0" destOrd="0" presId="urn:microsoft.com/office/officeart/2005/8/layout/orgChart1"/>
    <dgm:cxn modelId="{BCEFAE15-13FA-47A4-A420-30C39C3CE37E}" srcId="{B00E4B8D-FCB2-4C20-8D12-B665C404A05B}" destId="{85988964-6122-4AE9-B8C0-D219BFEABE8C}" srcOrd="0" destOrd="0" parTransId="{2F827195-9D0A-4BE6-AA6F-8590A13CFE65}" sibTransId="{67CD6192-E59C-42A4-B101-EF8A6CF0697A}"/>
    <dgm:cxn modelId="{D4907ABE-E36B-4A57-B611-175306EE6F8C}" type="presOf" srcId="{B00E4B8D-FCB2-4C20-8D12-B665C404A05B}" destId="{3646008A-72C2-42A0-B693-7D0CEC0D3258}" srcOrd="1" destOrd="0" presId="urn:microsoft.com/office/officeart/2005/8/layout/orgChart1"/>
    <dgm:cxn modelId="{AE6077DE-0240-43B4-85DE-D42EC4A5109B}" type="presOf" srcId="{B17C991F-48F1-428B-B627-61A04D6669C4}" destId="{E3F668D7-3CE5-418E-B26A-B6E0FAE3257C}" srcOrd="0" destOrd="0" presId="urn:microsoft.com/office/officeart/2005/8/layout/orgChart1"/>
    <dgm:cxn modelId="{C8C5BC7F-3CA0-48DF-A305-CA42CFED78E1}" type="presOf" srcId="{43F2D5A2-85BA-4468-BAA1-F93CD51292A4}" destId="{4BDCF0E1-D991-4EE0-8DA2-F9531B86EE9C}" srcOrd="0" destOrd="0" presId="urn:microsoft.com/office/officeart/2005/8/layout/orgChart1"/>
    <dgm:cxn modelId="{9696F18B-F40C-433A-AE9C-CE5834A9113B}" type="presOf" srcId="{85988964-6122-4AE9-B8C0-D219BFEABE8C}" destId="{128130CA-FD20-4593-ADD3-D409960E43A3}" srcOrd="0" destOrd="0" presId="urn:microsoft.com/office/officeart/2005/8/layout/orgChart1"/>
    <dgm:cxn modelId="{6E9854C0-48AD-48E4-8418-295413FE8047}" srcId="{B00E4B8D-FCB2-4C20-8D12-B665C404A05B}" destId="{43F2D5A2-85BA-4468-BAA1-F93CD51292A4}" srcOrd="1" destOrd="0" parTransId="{4D17331D-D883-4755-9B17-7F96E4DCBA4A}" sibTransId="{79557311-7464-4DB7-8940-FFFAC51C9D99}"/>
    <dgm:cxn modelId="{1222F226-E740-4CF6-8EA3-03FEEE4B5563}" type="presOf" srcId="{85988964-6122-4AE9-B8C0-D219BFEABE8C}" destId="{8DEACD0C-DF36-45D8-9D6C-F790D7172E17}" srcOrd="1" destOrd="0" presId="urn:microsoft.com/office/officeart/2005/8/layout/orgChart1"/>
    <dgm:cxn modelId="{26812C80-02C5-4855-B8AA-0C4CA57E4F5E}" type="presParOf" srcId="{E3F668D7-3CE5-418E-B26A-B6E0FAE3257C}" destId="{3C81C4F6-D91C-4D8A-82DE-7A49F6E1CE5D}" srcOrd="0" destOrd="0" presId="urn:microsoft.com/office/officeart/2005/8/layout/orgChart1"/>
    <dgm:cxn modelId="{D3F44D65-D2B7-4AC3-B5CD-E8703E6D89B7}" type="presParOf" srcId="{3C81C4F6-D91C-4D8A-82DE-7A49F6E1CE5D}" destId="{76FB3859-9CD4-4268-85AC-B43379354BB5}" srcOrd="0" destOrd="0" presId="urn:microsoft.com/office/officeart/2005/8/layout/orgChart1"/>
    <dgm:cxn modelId="{70985C54-BF53-48A3-B6C1-5BF7BFE7506B}" type="presParOf" srcId="{76FB3859-9CD4-4268-85AC-B43379354BB5}" destId="{7F398226-F958-4E5E-9355-BF0246DEB4FA}" srcOrd="0" destOrd="0" presId="urn:microsoft.com/office/officeart/2005/8/layout/orgChart1"/>
    <dgm:cxn modelId="{5C30DFFB-BCFC-4D39-9E96-CED656F31C2A}" type="presParOf" srcId="{76FB3859-9CD4-4268-85AC-B43379354BB5}" destId="{3646008A-72C2-42A0-B693-7D0CEC0D3258}" srcOrd="1" destOrd="0" presId="urn:microsoft.com/office/officeart/2005/8/layout/orgChart1"/>
    <dgm:cxn modelId="{7DE077BA-C494-43E3-B1CB-F46AFD367F58}" type="presParOf" srcId="{3C81C4F6-D91C-4D8A-82DE-7A49F6E1CE5D}" destId="{368B9E76-557A-471B-A4C1-82CD576761F2}" srcOrd="1" destOrd="0" presId="urn:microsoft.com/office/officeart/2005/8/layout/orgChart1"/>
    <dgm:cxn modelId="{EF1A0D85-5F08-4BD5-B467-FA7DC0B9A29E}" type="presParOf" srcId="{368B9E76-557A-471B-A4C1-82CD576761F2}" destId="{75EF0B4F-A206-49A1-95FF-ABC857371636}" srcOrd="0" destOrd="0" presId="urn:microsoft.com/office/officeart/2005/8/layout/orgChart1"/>
    <dgm:cxn modelId="{E93BCCF1-C6D8-478C-9DC8-5F00360984B2}" type="presParOf" srcId="{368B9E76-557A-471B-A4C1-82CD576761F2}" destId="{9BFFCECF-CE4D-42EB-9B68-4701083B8C61}" srcOrd="1" destOrd="0" presId="urn:microsoft.com/office/officeart/2005/8/layout/orgChart1"/>
    <dgm:cxn modelId="{22FA0A60-9543-4EE0-B705-067E851F91AC}" type="presParOf" srcId="{9BFFCECF-CE4D-42EB-9B68-4701083B8C61}" destId="{36390C17-696F-44C4-B6F6-72BD1B6B05FA}" srcOrd="0" destOrd="0" presId="urn:microsoft.com/office/officeart/2005/8/layout/orgChart1"/>
    <dgm:cxn modelId="{279AFF92-42DA-4B65-8559-56E2C018677E}" type="presParOf" srcId="{36390C17-696F-44C4-B6F6-72BD1B6B05FA}" destId="{128130CA-FD20-4593-ADD3-D409960E43A3}" srcOrd="0" destOrd="0" presId="urn:microsoft.com/office/officeart/2005/8/layout/orgChart1"/>
    <dgm:cxn modelId="{21CED84E-32B7-4BBA-BCB7-B1FB749ECDF9}" type="presParOf" srcId="{36390C17-696F-44C4-B6F6-72BD1B6B05FA}" destId="{8DEACD0C-DF36-45D8-9D6C-F790D7172E17}" srcOrd="1" destOrd="0" presId="urn:microsoft.com/office/officeart/2005/8/layout/orgChart1"/>
    <dgm:cxn modelId="{068D7E05-1CAB-4103-9AD9-BAE4E249B866}" type="presParOf" srcId="{9BFFCECF-CE4D-42EB-9B68-4701083B8C61}" destId="{89BDE685-CF76-4B96-9ABA-7513D077B378}" srcOrd="1" destOrd="0" presId="urn:microsoft.com/office/officeart/2005/8/layout/orgChart1"/>
    <dgm:cxn modelId="{A321D813-EF5F-4E3D-B95E-CFA89BD2F9DB}" type="presParOf" srcId="{9BFFCECF-CE4D-42EB-9B68-4701083B8C61}" destId="{6BDA9E3C-BFC0-4100-B5EB-F018157FF00F}" srcOrd="2" destOrd="0" presId="urn:microsoft.com/office/officeart/2005/8/layout/orgChart1"/>
    <dgm:cxn modelId="{CF3B8233-BC1A-4828-BC6A-F28DE1DD306F}" type="presParOf" srcId="{368B9E76-557A-471B-A4C1-82CD576761F2}" destId="{F9D26856-9BE6-4EB1-A5EA-48FC0712BE27}" srcOrd="2" destOrd="0" presId="urn:microsoft.com/office/officeart/2005/8/layout/orgChart1"/>
    <dgm:cxn modelId="{3C08DABB-79C1-40A4-B5EB-13F688DF45B2}" type="presParOf" srcId="{368B9E76-557A-471B-A4C1-82CD576761F2}" destId="{75E4AEC9-9ABF-45ED-A34B-3783004382C7}" srcOrd="3" destOrd="0" presId="urn:microsoft.com/office/officeart/2005/8/layout/orgChart1"/>
    <dgm:cxn modelId="{8276BE95-5DE0-43B6-9B1E-45C8FC8AECFE}" type="presParOf" srcId="{75E4AEC9-9ABF-45ED-A34B-3783004382C7}" destId="{5B88EDBD-D9C6-46DA-A7E9-5AD40A0630F8}" srcOrd="0" destOrd="0" presId="urn:microsoft.com/office/officeart/2005/8/layout/orgChart1"/>
    <dgm:cxn modelId="{2B1507AB-D652-403C-AEFF-A7249DDCB201}" type="presParOf" srcId="{5B88EDBD-D9C6-46DA-A7E9-5AD40A0630F8}" destId="{4BDCF0E1-D991-4EE0-8DA2-F9531B86EE9C}" srcOrd="0" destOrd="0" presId="urn:microsoft.com/office/officeart/2005/8/layout/orgChart1"/>
    <dgm:cxn modelId="{669D8878-A65E-4294-A472-53BC1B9BA361}" type="presParOf" srcId="{5B88EDBD-D9C6-46DA-A7E9-5AD40A0630F8}" destId="{374CF6E5-BCBC-46CD-9C04-56D23378B9B1}" srcOrd="1" destOrd="0" presId="urn:microsoft.com/office/officeart/2005/8/layout/orgChart1"/>
    <dgm:cxn modelId="{053480B0-C81F-45E0-9F26-AC7487BDA290}" type="presParOf" srcId="{75E4AEC9-9ABF-45ED-A34B-3783004382C7}" destId="{4798792F-812F-4B91-A090-D0611A668945}" srcOrd="1" destOrd="0" presId="urn:microsoft.com/office/officeart/2005/8/layout/orgChart1"/>
    <dgm:cxn modelId="{85B5B63A-0B83-43EC-9D30-4B47E4C61942}" type="presParOf" srcId="{75E4AEC9-9ABF-45ED-A34B-3783004382C7}" destId="{73CFD6E6-BBB5-4434-AFA8-DCA952684C2E}" srcOrd="2" destOrd="0" presId="urn:microsoft.com/office/officeart/2005/8/layout/orgChart1"/>
    <dgm:cxn modelId="{E5D37909-1E8E-42A6-8C72-B0FF44A03A6B}" type="presParOf" srcId="{3C81C4F6-D91C-4D8A-82DE-7A49F6E1CE5D}" destId="{E6408EBB-D051-4342-AD12-639F00E7C67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C286A9-E716-4C17-B58C-92A634F64928}"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zh-CN" altLang="en-US"/>
        </a:p>
      </dgm:t>
    </dgm:pt>
    <dgm:pt modelId="{50E51A62-CE90-417F-B5C1-C1089978F801}">
      <dgm:prSet custT="1"/>
      <dgm:spPr>
        <a:solidFill>
          <a:schemeClr val="accent4">
            <a:hueOff val="0"/>
            <a:satOff val="0"/>
            <a:lumOff val="0"/>
            <a:alpha val="30000"/>
          </a:schemeClr>
        </a:solidFill>
      </dgm:spPr>
      <dgm:t>
        <a:bodyPr/>
        <a:lstStyle/>
        <a:p>
          <a:pPr rtl="0"/>
          <a:r>
            <a:rPr lang="zh-CN" altLang="en-US" sz="2200" dirty="0" smtClean="0">
              <a:solidFill>
                <a:schemeClr val="tx1"/>
              </a:solidFill>
              <a:latin typeface="华文中宋" pitchFamily="2" charset="-122"/>
              <a:ea typeface="华文中宋" pitchFamily="2" charset="-122"/>
            </a:rPr>
            <a:t>教无定法，适合就好。根据专业特点和课程性质设计和选择适合的改革模式。</a:t>
          </a:r>
          <a:endParaRPr lang="zh-CN" altLang="en-US" sz="2200" dirty="0">
            <a:solidFill>
              <a:schemeClr val="tx1"/>
            </a:solidFill>
            <a:latin typeface="华文中宋" pitchFamily="2" charset="-122"/>
            <a:ea typeface="华文中宋" pitchFamily="2" charset="-122"/>
          </a:endParaRPr>
        </a:p>
      </dgm:t>
    </dgm:pt>
    <dgm:pt modelId="{4D29F1AD-2A4B-4343-83FA-1E2CF08CEC3C}" type="parTrans" cxnId="{D82104FE-B297-4244-98EB-3B05153CDA91}">
      <dgm:prSet/>
      <dgm:spPr/>
      <dgm:t>
        <a:bodyPr/>
        <a:lstStyle/>
        <a:p>
          <a:endParaRPr lang="zh-CN" altLang="en-US" sz="2200">
            <a:solidFill>
              <a:schemeClr val="tx1"/>
            </a:solidFill>
            <a:latin typeface="华文中宋" pitchFamily="2" charset="-122"/>
            <a:ea typeface="华文中宋" pitchFamily="2" charset="-122"/>
          </a:endParaRPr>
        </a:p>
      </dgm:t>
    </dgm:pt>
    <dgm:pt modelId="{BB168C38-0F0E-4D5D-8A34-ECC37B7ABC48}" type="sibTrans" cxnId="{D82104FE-B297-4244-98EB-3B05153CDA91}">
      <dgm:prSet/>
      <dgm:spPr/>
      <dgm:t>
        <a:bodyPr/>
        <a:lstStyle/>
        <a:p>
          <a:endParaRPr lang="zh-CN" altLang="en-US" sz="2200">
            <a:solidFill>
              <a:schemeClr val="tx1"/>
            </a:solidFill>
            <a:latin typeface="华文中宋" pitchFamily="2" charset="-122"/>
            <a:ea typeface="华文中宋" pitchFamily="2" charset="-122"/>
          </a:endParaRPr>
        </a:p>
      </dgm:t>
    </dgm:pt>
    <dgm:pt modelId="{5DE756C2-9A95-4BED-B476-2CEFA7FC320F}">
      <dgm:prSet custT="1"/>
      <dgm:spPr>
        <a:solidFill>
          <a:schemeClr val="accent4">
            <a:hueOff val="5197847"/>
            <a:satOff val="-23984"/>
            <a:lumOff val="883"/>
            <a:alpha val="30000"/>
          </a:schemeClr>
        </a:solidFill>
      </dgm:spPr>
      <dgm:t>
        <a:bodyPr/>
        <a:lstStyle/>
        <a:p>
          <a:pPr rtl="0"/>
          <a:r>
            <a:rPr lang="zh-CN" altLang="en-US" sz="2200" dirty="0" smtClean="0">
              <a:solidFill>
                <a:schemeClr val="tx1"/>
              </a:solidFill>
              <a:latin typeface="华文中宋" pitchFamily="2" charset="-122"/>
              <a:ea typeface="华文中宋" pitchFamily="2" charset="-122"/>
            </a:rPr>
            <a:t>致力改革，突破为好。实现教学模式和方法的突破性改革。</a:t>
          </a:r>
          <a:endParaRPr lang="zh-CN" altLang="en-US" sz="2200" dirty="0">
            <a:solidFill>
              <a:schemeClr val="tx1"/>
            </a:solidFill>
            <a:latin typeface="华文中宋" pitchFamily="2" charset="-122"/>
            <a:ea typeface="华文中宋" pitchFamily="2" charset="-122"/>
          </a:endParaRPr>
        </a:p>
      </dgm:t>
    </dgm:pt>
    <dgm:pt modelId="{273B43B1-CC85-4BFA-B89F-B2A7A9B93878}" type="parTrans" cxnId="{91DA6838-9858-41D5-AE4D-C284561F5828}">
      <dgm:prSet/>
      <dgm:spPr/>
      <dgm:t>
        <a:bodyPr/>
        <a:lstStyle/>
        <a:p>
          <a:endParaRPr lang="zh-CN" altLang="en-US" sz="2200">
            <a:solidFill>
              <a:schemeClr val="tx1"/>
            </a:solidFill>
            <a:latin typeface="华文中宋" pitchFamily="2" charset="-122"/>
            <a:ea typeface="华文中宋" pitchFamily="2" charset="-122"/>
          </a:endParaRPr>
        </a:p>
      </dgm:t>
    </dgm:pt>
    <dgm:pt modelId="{6042EC49-444E-456C-9CBC-82EB8FD36A6B}" type="sibTrans" cxnId="{91DA6838-9858-41D5-AE4D-C284561F5828}">
      <dgm:prSet/>
      <dgm:spPr/>
      <dgm:t>
        <a:bodyPr/>
        <a:lstStyle/>
        <a:p>
          <a:endParaRPr lang="zh-CN" altLang="en-US" sz="2200">
            <a:solidFill>
              <a:schemeClr val="tx1"/>
            </a:solidFill>
            <a:latin typeface="华文中宋" pitchFamily="2" charset="-122"/>
            <a:ea typeface="华文中宋" pitchFamily="2" charset="-122"/>
          </a:endParaRPr>
        </a:p>
      </dgm:t>
    </dgm:pt>
    <dgm:pt modelId="{48313858-59BC-412A-8A0E-4884D5B56FD8}">
      <dgm:prSet custT="1"/>
      <dgm:spPr>
        <a:solidFill>
          <a:schemeClr val="accent4">
            <a:hueOff val="10395693"/>
            <a:satOff val="-47968"/>
            <a:lumOff val="1765"/>
            <a:alpha val="30000"/>
          </a:schemeClr>
        </a:solidFill>
      </dgm:spPr>
      <dgm:t>
        <a:bodyPr/>
        <a:lstStyle/>
        <a:p>
          <a:pPr rtl="0"/>
          <a:r>
            <a:rPr lang="zh-CN" altLang="en-US" sz="2200" dirty="0" smtClean="0">
              <a:solidFill>
                <a:schemeClr val="tx1"/>
              </a:solidFill>
              <a:latin typeface="华文中宋" pitchFamily="2" charset="-122"/>
              <a:ea typeface="华文中宋" pitchFamily="2" charset="-122"/>
            </a:rPr>
            <a:t>教有规律，把握才好。探索和创出规律性的经验。</a:t>
          </a:r>
          <a:endParaRPr lang="zh-CN" altLang="en-US" sz="2200" dirty="0">
            <a:solidFill>
              <a:schemeClr val="tx1"/>
            </a:solidFill>
            <a:latin typeface="华文中宋" pitchFamily="2" charset="-122"/>
            <a:ea typeface="华文中宋" pitchFamily="2" charset="-122"/>
          </a:endParaRPr>
        </a:p>
      </dgm:t>
    </dgm:pt>
    <dgm:pt modelId="{8CC9A483-EF1B-495F-B3CF-8D2447DDDA45}" type="parTrans" cxnId="{FE902927-18DB-44B0-993D-66DEF3D8561E}">
      <dgm:prSet/>
      <dgm:spPr/>
      <dgm:t>
        <a:bodyPr/>
        <a:lstStyle/>
        <a:p>
          <a:endParaRPr lang="zh-CN" altLang="en-US" sz="2200">
            <a:solidFill>
              <a:schemeClr val="tx1"/>
            </a:solidFill>
            <a:latin typeface="华文中宋" pitchFamily="2" charset="-122"/>
            <a:ea typeface="华文中宋" pitchFamily="2" charset="-122"/>
          </a:endParaRPr>
        </a:p>
      </dgm:t>
    </dgm:pt>
    <dgm:pt modelId="{41D61B1B-05D0-4D74-80FA-75E65A80661E}" type="sibTrans" cxnId="{FE902927-18DB-44B0-993D-66DEF3D8561E}">
      <dgm:prSet/>
      <dgm:spPr/>
      <dgm:t>
        <a:bodyPr/>
        <a:lstStyle/>
        <a:p>
          <a:endParaRPr lang="zh-CN" altLang="en-US" sz="2200">
            <a:solidFill>
              <a:schemeClr val="tx1"/>
            </a:solidFill>
            <a:latin typeface="华文中宋" pitchFamily="2" charset="-122"/>
            <a:ea typeface="华文中宋" pitchFamily="2" charset="-122"/>
          </a:endParaRPr>
        </a:p>
      </dgm:t>
    </dgm:pt>
    <dgm:pt modelId="{FD54A844-7D97-43A8-AE8E-759F4EFE17C9}" type="pres">
      <dgm:prSet presAssocID="{FBC286A9-E716-4C17-B58C-92A634F64928}" presName="CompostProcess" presStyleCnt="0">
        <dgm:presLayoutVars>
          <dgm:dir/>
          <dgm:resizeHandles val="exact"/>
        </dgm:presLayoutVars>
      </dgm:prSet>
      <dgm:spPr/>
      <dgm:t>
        <a:bodyPr/>
        <a:lstStyle/>
        <a:p>
          <a:endParaRPr lang="zh-CN" altLang="en-US"/>
        </a:p>
      </dgm:t>
    </dgm:pt>
    <dgm:pt modelId="{EEF9616D-1DA7-4207-AF21-0B2E1CD4BAEA}" type="pres">
      <dgm:prSet presAssocID="{FBC286A9-E716-4C17-B58C-92A634F64928}" presName="arrow" presStyleLbl="bgShp" presStyleIdx="0" presStyleCnt="1"/>
      <dgm:spPr/>
    </dgm:pt>
    <dgm:pt modelId="{99FCF237-5D04-4863-849B-186ED9FAC27E}" type="pres">
      <dgm:prSet presAssocID="{FBC286A9-E716-4C17-B58C-92A634F64928}" presName="linearProcess" presStyleCnt="0"/>
      <dgm:spPr/>
    </dgm:pt>
    <dgm:pt modelId="{67607D5C-1C37-4AED-A68F-834D8F65CDEA}" type="pres">
      <dgm:prSet presAssocID="{50E51A62-CE90-417F-B5C1-C1089978F801}" presName="textNode" presStyleLbl="node1" presStyleIdx="0" presStyleCnt="3" custScaleY="200052">
        <dgm:presLayoutVars>
          <dgm:bulletEnabled val="1"/>
        </dgm:presLayoutVars>
      </dgm:prSet>
      <dgm:spPr/>
      <dgm:t>
        <a:bodyPr/>
        <a:lstStyle/>
        <a:p>
          <a:endParaRPr lang="zh-CN" altLang="en-US"/>
        </a:p>
      </dgm:t>
    </dgm:pt>
    <dgm:pt modelId="{DFF9426C-600A-4E42-9E28-B504A939AD39}" type="pres">
      <dgm:prSet presAssocID="{BB168C38-0F0E-4D5D-8A34-ECC37B7ABC48}" presName="sibTrans" presStyleCnt="0"/>
      <dgm:spPr/>
    </dgm:pt>
    <dgm:pt modelId="{33C75E6E-809C-455C-921E-1FB1F6A81245}" type="pres">
      <dgm:prSet presAssocID="{5DE756C2-9A95-4BED-B476-2CEFA7FC320F}" presName="textNode" presStyleLbl="node1" presStyleIdx="1" presStyleCnt="3" custScaleY="200052">
        <dgm:presLayoutVars>
          <dgm:bulletEnabled val="1"/>
        </dgm:presLayoutVars>
      </dgm:prSet>
      <dgm:spPr/>
      <dgm:t>
        <a:bodyPr/>
        <a:lstStyle/>
        <a:p>
          <a:endParaRPr lang="zh-CN" altLang="en-US"/>
        </a:p>
      </dgm:t>
    </dgm:pt>
    <dgm:pt modelId="{75F82F93-B62F-45F0-B58E-B978532A1075}" type="pres">
      <dgm:prSet presAssocID="{6042EC49-444E-456C-9CBC-82EB8FD36A6B}" presName="sibTrans" presStyleCnt="0"/>
      <dgm:spPr/>
    </dgm:pt>
    <dgm:pt modelId="{FD5B0A84-708D-40E4-998C-66B25E492353}" type="pres">
      <dgm:prSet presAssocID="{48313858-59BC-412A-8A0E-4884D5B56FD8}" presName="textNode" presStyleLbl="node1" presStyleIdx="2" presStyleCnt="3" custScaleY="200052" custLinFactNeighborX="-3181">
        <dgm:presLayoutVars>
          <dgm:bulletEnabled val="1"/>
        </dgm:presLayoutVars>
      </dgm:prSet>
      <dgm:spPr/>
      <dgm:t>
        <a:bodyPr/>
        <a:lstStyle/>
        <a:p>
          <a:endParaRPr lang="zh-CN" altLang="en-US"/>
        </a:p>
      </dgm:t>
    </dgm:pt>
  </dgm:ptLst>
  <dgm:cxnLst>
    <dgm:cxn modelId="{D82104FE-B297-4244-98EB-3B05153CDA91}" srcId="{FBC286A9-E716-4C17-B58C-92A634F64928}" destId="{50E51A62-CE90-417F-B5C1-C1089978F801}" srcOrd="0" destOrd="0" parTransId="{4D29F1AD-2A4B-4343-83FA-1E2CF08CEC3C}" sibTransId="{BB168C38-0F0E-4D5D-8A34-ECC37B7ABC48}"/>
    <dgm:cxn modelId="{57FAEC3D-E1B4-4754-A219-D6E698050F4C}" type="presOf" srcId="{FBC286A9-E716-4C17-B58C-92A634F64928}" destId="{FD54A844-7D97-43A8-AE8E-759F4EFE17C9}" srcOrd="0" destOrd="0" presId="urn:microsoft.com/office/officeart/2005/8/layout/hProcess9"/>
    <dgm:cxn modelId="{337DF07C-E6D9-465B-989A-B840BBF06B16}" type="presOf" srcId="{5DE756C2-9A95-4BED-B476-2CEFA7FC320F}" destId="{33C75E6E-809C-455C-921E-1FB1F6A81245}" srcOrd="0" destOrd="0" presId="urn:microsoft.com/office/officeart/2005/8/layout/hProcess9"/>
    <dgm:cxn modelId="{91DA6838-9858-41D5-AE4D-C284561F5828}" srcId="{FBC286A9-E716-4C17-B58C-92A634F64928}" destId="{5DE756C2-9A95-4BED-B476-2CEFA7FC320F}" srcOrd="1" destOrd="0" parTransId="{273B43B1-CC85-4BFA-B89F-B2A7A9B93878}" sibTransId="{6042EC49-444E-456C-9CBC-82EB8FD36A6B}"/>
    <dgm:cxn modelId="{FE902927-18DB-44B0-993D-66DEF3D8561E}" srcId="{FBC286A9-E716-4C17-B58C-92A634F64928}" destId="{48313858-59BC-412A-8A0E-4884D5B56FD8}" srcOrd="2" destOrd="0" parTransId="{8CC9A483-EF1B-495F-B3CF-8D2447DDDA45}" sibTransId="{41D61B1B-05D0-4D74-80FA-75E65A80661E}"/>
    <dgm:cxn modelId="{49AF8A0B-7692-4E8B-85F7-579817245BAD}" type="presOf" srcId="{50E51A62-CE90-417F-B5C1-C1089978F801}" destId="{67607D5C-1C37-4AED-A68F-834D8F65CDEA}" srcOrd="0" destOrd="0" presId="urn:microsoft.com/office/officeart/2005/8/layout/hProcess9"/>
    <dgm:cxn modelId="{4A9DCBA5-DF3A-49C3-8605-F32A4F43CBD4}" type="presOf" srcId="{48313858-59BC-412A-8A0E-4884D5B56FD8}" destId="{FD5B0A84-708D-40E4-998C-66B25E492353}" srcOrd="0" destOrd="0" presId="urn:microsoft.com/office/officeart/2005/8/layout/hProcess9"/>
    <dgm:cxn modelId="{A3C8FB56-219E-43C9-97C3-EAE6BB61DB7D}" type="presParOf" srcId="{FD54A844-7D97-43A8-AE8E-759F4EFE17C9}" destId="{EEF9616D-1DA7-4207-AF21-0B2E1CD4BAEA}" srcOrd="0" destOrd="0" presId="urn:microsoft.com/office/officeart/2005/8/layout/hProcess9"/>
    <dgm:cxn modelId="{79A5ABCC-B377-42B8-A17B-C9EB0410491C}" type="presParOf" srcId="{FD54A844-7D97-43A8-AE8E-759F4EFE17C9}" destId="{99FCF237-5D04-4863-849B-186ED9FAC27E}" srcOrd="1" destOrd="0" presId="urn:microsoft.com/office/officeart/2005/8/layout/hProcess9"/>
    <dgm:cxn modelId="{86D24F42-8EC4-4531-8DFF-84E94CE9A27E}" type="presParOf" srcId="{99FCF237-5D04-4863-849B-186ED9FAC27E}" destId="{67607D5C-1C37-4AED-A68F-834D8F65CDEA}" srcOrd="0" destOrd="0" presId="urn:microsoft.com/office/officeart/2005/8/layout/hProcess9"/>
    <dgm:cxn modelId="{CA5FFC99-0A19-4EAD-8C1B-B9615CA1C108}" type="presParOf" srcId="{99FCF237-5D04-4863-849B-186ED9FAC27E}" destId="{DFF9426C-600A-4E42-9E28-B504A939AD39}" srcOrd="1" destOrd="0" presId="urn:microsoft.com/office/officeart/2005/8/layout/hProcess9"/>
    <dgm:cxn modelId="{ED5C3672-FE9E-4F61-BABB-720346DDBAF3}" type="presParOf" srcId="{99FCF237-5D04-4863-849B-186ED9FAC27E}" destId="{33C75E6E-809C-455C-921E-1FB1F6A81245}" srcOrd="2" destOrd="0" presId="urn:microsoft.com/office/officeart/2005/8/layout/hProcess9"/>
    <dgm:cxn modelId="{243A2E37-3B42-4B71-AF7A-05D728E0602B}" type="presParOf" srcId="{99FCF237-5D04-4863-849B-186ED9FAC27E}" destId="{75F82F93-B62F-45F0-B58E-B978532A1075}" srcOrd="3" destOrd="0" presId="urn:microsoft.com/office/officeart/2005/8/layout/hProcess9"/>
    <dgm:cxn modelId="{770642BC-E7DA-4AFA-A94C-209C1839389A}" type="presParOf" srcId="{99FCF237-5D04-4863-849B-186ED9FAC27E}" destId="{FD5B0A84-708D-40E4-998C-66B25E49235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1A53CB-5735-44BA-95D5-C56FF4318EFB}" type="doc">
      <dgm:prSet loTypeId="urn:microsoft.com/office/officeart/2005/8/layout/process1" loCatId="process" qsTypeId="urn:microsoft.com/office/officeart/2005/8/quickstyle/simple1" qsCatId="simple" csTypeId="urn:microsoft.com/office/officeart/2005/8/colors/colorful3" csCatId="colorful" phldr="1"/>
      <dgm:spPr>
        <a:scene3d>
          <a:camera prst="orthographicFront">
            <a:rot lat="0" lon="0" rev="0"/>
          </a:camera>
          <a:lightRig rig="glow" dir="t">
            <a:rot lat="0" lon="0" rev="4800000"/>
          </a:lightRig>
        </a:scene3d>
      </dgm:spPr>
    </dgm:pt>
    <dgm:pt modelId="{482A6531-E72D-4A80-838B-2E6B736F28CE}">
      <dgm:prSet phldrT="[文本]" custT="1"/>
      <dgm:spPr>
        <a:solidFill>
          <a:schemeClr val="accent3">
            <a:hueOff val="0"/>
            <a:satOff val="0"/>
            <a:lumOff val="0"/>
            <a:alpha val="20000"/>
          </a:schemeClr>
        </a:solidFill>
        <a:scene3d>
          <a:camera prst="orthographicFront">
            <a:rot lat="0" lon="0" rev="0"/>
          </a:camera>
          <a:lightRig rig="glow" dir="t">
            <a:rot lat="0" lon="0" rev="4800000"/>
          </a:lightRig>
        </a:scene3d>
        <a:sp3d prstMaterial="matte">
          <a:bevelT w="127000" h="63500"/>
        </a:sp3d>
      </dgm:spPr>
      <dgm:t>
        <a:bodyPr/>
        <a:lstStyle/>
        <a:p>
          <a:r>
            <a:rPr lang="zh-CN" altLang="en-US" sz="2400" dirty="0" smtClean="0">
              <a:solidFill>
                <a:schemeClr val="tx1"/>
              </a:solidFill>
              <a:latin typeface="华文中宋" pitchFamily="2" charset="-122"/>
              <a:ea typeface="华文中宋" pitchFamily="2" charset="-122"/>
            </a:rPr>
            <a:t>一个本科生</a:t>
          </a:r>
          <a:endParaRPr lang="zh-CN" altLang="en-US" sz="2400" dirty="0">
            <a:solidFill>
              <a:schemeClr val="tx1"/>
            </a:solidFill>
            <a:latin typeface="华文中宋" pitchFamily="2" charset="-122"/>
            <a:ea typeface="华文中宋" pitchFamily="2" charset="-122"/>
          </a:endParaRPr>
        </a:p>
      </dgm:t>
    </dgm:pt>
    <dgm:pt modelId="{DF49A0D2-FE5A-426B-8465-B811A2976D34}" type="parTrans" cxnId="{B8346AFB-1E14-4F80-B413-802F15852161}">
      <dgm:prSet/>
      <dgm:spPr/>
      <dgm:t>
        <a:bodyPr/>
        <a:lstStyle/>
        <a:p>
          <a:endParaRPr lang="zh-CN" altLang="en-US" sz="2400">
            <a:solidFill>
              <a:schemeClr val="tx1"/>
            </a:solidFill>
            <a:latin typeface="华文中宋" pitchFamily="2" charset="-122"/>
            <a:ea typeface="华文中宋" pitchFamily="2" charset="-122"/>
          </a:endParaRPr>
        </a:p>
      </dgm:t>
    </dgm:pt>
    <dgm:pt modelId="{1D5A5A44-960B-43C6-9843-7263CE3142CF}" type="sibTrans" cxnId="{B8346AFB-1E14-4F80-B413-802F15852161}">
      <dgm:prSet custT="1"/>
      <dgm:spPr>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latin typeface="华文中宋" pitchFamily="2" charset="-122"/>
            <a:ea typeface="华文中宋" pitchFamily="2" charset="-122"/>
          </a:endParaRPr>
        </a:p>
      </dgm:t>
    </dgm:pt>
    <dgm:pt modelId="{D9BA9FB6-92DC-47B8-8819-3F15F6DEF4A3}">
      <dgm:prSet phldrT="[文本]" custT="1"/>
      <dgm:spPr>
        <a:solidFill>
          <a:schemeClr val="accent3">
            <a:hueOff val="903533"/>
            <a:satOff val="33333"/>
            <a:lumOff val="-4902"/>
            <a:alpha val="20000"/>
          </a:schemeClr>
        </a:solidFill>
        <a:scene3d>
          <a:camera prst="orthographicFront">
            <a:rot lat="0" lon="0" rev="0"/>
          </a:camera>
          <a:lightRig rig="glow" dir="t">
            <a:rot lat="0" lon="0" rev="4800000"/>
          </a:lightRig>
        </a:scene3d>
        <a:sp3d prstMaterial="matte">
          <a:bevelT w="127000" h="63500"/>
        </a:sp3d>
      </dgm:spPr>
      <dgm:t>
        <a:bodyPr/>
        <a:lstStyle/>
        <a:p>
          <a:r>
            <a:rPr lang="zh-CN" altLang="en-US" sz="2400" smtClean="0">
              <a:solidFill>
                <a:schemeClr val="tx1"/>
              </a:solidFill>
              <a:latin typeface="华文中宋" pitchFamily="2" charset="-122"/>
              <a:ea typeface="华文中宋" pitchFamily="2" charset="-122"/>
            </a:rPr>
            <a:t>必须投入</a:t>
          </a:r>
          <a:r>
            <a:rPr lang="en-US" altLang="zh-CN" sz="2400" smtClean="0">
              <a:solidFill>
                <a:schemeClr val="tx1"/>
              </a:solidFill>
              <a:latin typeface="华文中宋" pitchFamily="2" charset="-122"/>
              <a:ea typeface="华文中宋" pitchFamily="2" charset="-122"/>
            </a:rPr>
            <a:t>5400</a:t>
          </a:r>
          <a:r>
            <a:rPr lang="zh-CN" altLang="en-US" sz="2400" smtClean="0">
              <a:solidFill>
                <a:schemeClr val="tx1"/>
              </a:solidFill>
              <a:latin typeface="华文中宋" pitchFamily="2" charset="-122"/>
              <a:ea typeface="华文中宋" pitchFamily="2" charset="-122"/>
            </a:rPr>
            <a:t>小时的学习时间</a:t>
          </a:r>
          <a:endParaRPr lang="zh-CN" altLang="en-US" sz="2400" dirty="0">
            <a:solidFill>
              <a:schemeClr val="tx1"/>
            </a:solidFill>
            <a:latin typeface="华文中宋" pitchFamily="2" charset="-122"/>
            <a:ea typeface="华文中宋" pitchFamily="2" charset="-122"/>
          </a:endParaRPr>
        </a:p>
      </dgm:t>
    </dgm:pt>
    <dgm:pt modelId="{BB50AEFD-83A2-4C8A-BE7F-6B74A244EB09}" type="parTrans" cxnId="{BD185974-E0F4-4E84-ADC9-BFCEDBA2F0C1}">
      <dgm:prSet/>
      <dgm:spPr/>
      <dgm:t>
        <a:bodyPr/>
        <a:lstStyle/>
        <a:p>
          <a:endParaRPr lang="zh-CN" altLang="en-US" sz="2400">
            <a:solidFill>
              <a:schemeClr val="tx1"/>
            </a:solidFill>
            <a:latin typeface="华文中宋" pitchFamily="2" charset="-122"/>
            <a:ea typeface="华文中宋" pitchFamily="2" charset="-122"/>
          </a:endParaRPr>
        </a:p>
      </dgm:t>
    </dgm:pt>
    <dgm:pt modelId="{35042D63-A7EA-49F5-B2DB-518A7604336F}" type="sibTrans" cxnId="{BD185974-E0F4-4E84-ADC9-BFCEDBA2F0C1}">
      <dgm:prSet custT="1"/>
      <dgm:spPr>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latin typeface="华文中宋" pitchFamily="2" charset="-122"/>
            <a:ea typeface="华文中宋" pitchFamily="2" charset="-122"/>
          </a:endParaRPr>
        </a:p>
      </dgm:t>
    </dgm:pt>
    <dgm:pt modelId="{45EEB545-F61F-4BDB-99F0-214F1F46B12C}">
      <dgm:prSet phldrT="[文本]" custT="1"/>
      <dgm:spPr>
        <a:solidFill>
          <a:schemeClr val="accent3">
            <a:hueOff val="1807066"/>
            <a:satOff val="66667"/>
            <a:lumOff val="-9804"/>
            <a:alpha val="20000"/>
          </a:schemeClr>
        </a:solidFill>
        <a:scene3d>
          <a:camera prst="orthographicFront">
            <a:rot lat="0" lon="0" rev="0"/>
          </a:camera>
          <a:lightRig rig="glow" dir="t">
            <a:rot lat="0" lon="0" rev="4800000"/>
          </a:lightRig>
        </a:scene3d>
        <a:sp3d prstMaterial="matte">
          <a:bevelT w="127000" h="63500"/>
        </a:sp3d>
      </dgm:spPr>
      <dgm:t>
        <a:bodyPr/>
        <a:lstStyle/>
        <a:p>
          <a:r>
            <a:rPr lang="zh-CN" altLang="en-US" sz="2400" smtClean="0">
              <a:solidFill>
                <a:schemeClr val="tx1"/>
              </a:solidFill>
              <a:latin typeface="华文中宋" pitchFamily="2" charset="-122"/>
              <a:ea typeface="华文中宋" pitchFamily="2" charset="-122"/>
            </a:rPr>
            <a:t>才能获得学士学位</a:t>
          </a:r>
          <a:endParaRPr lang="zh-CN" altLang="en-US" sz="2400" dirty="0">
            <a:solidFill>
              <a:schemeClr val="tx1"/>
            </a:solidFill>
            <a:latin typeface="华文中宋" pitchFamily="2" charset="-122"/>
            <a:ea typeface="华文中宋" pitchFamily="2" charset="-122"/>
          </a:endParaRPr>
        </a:p>
      </dgm:t>
    </dgm:pt>
    <dgm:pt modelId="{1449CAF9-6E96-4535-8CEF-08BA0C4AEAFB}" type="parTrans" cxnId="{E39F58ED-D585-4A8A-89F4-556D24B85739}">
      <dgm:prSet/>
      <dgm:spPr/>
      <dgm:t>
        <a:bodyPr/>
        <a:lstStyle/>
        <a:p>
          <a:endParaRPr lang="zh-CN" altLang="en-US" sz="2400">
            <a:solidFill>
              <a:schemeClr val="tx1"/>
            </a:solidFill>
            <a:latin typeface="华文中宋" pitchFamily="2" charset="-122"/>
            <a:ea typeface="华文中宋" pitchFamily="2" charset="-122"/>
          </a:endParaRPr>
        </a:p>
      </dgm:t>
    </dgm:pt>
    <dgm:pt modelId="{E6E01DCA-800F-43CA-8F66-2EB894A9BADA}" type="sibTrans" cxnId="{E39F58ED-D585-4A8A-89F4-556D24B85739}">
      <dgm:prSet custT="1"/>
      <dgm:spPr>
        <a:scene3d>
          <a:camera prst="orthographicFront">
            <a:rot lat="0" lon="0" rev="0"/>
          </a:camera>
          <a:lightRig rig="glow" dir="t">
            <a:rot lat="0" lon="0" rev="4800000"/>
          </a:lightRig>
        </a:scene3d>
        <a:sp3d prstMaterial="matte">
          <a:bevelT w="127000" h="63500"/>
        </a:sp3d>
      </dgm:spPr>
      <dgm:t>
        <a:bodyPr/>
        <a:lstStyle/>
        <a:p>
          <a:endParaRPr lang="zh-CN" altLang="en-US" sz="2400" dirty="0">
            <a:solidFill>
              <a:schemeClr val="tx1"/>
            </a:solidFill>
            <a:latin typeface="华文中宋" pitchFamily="2" charset="-122"/>
            <a:ea typeface="华文中宋" pitchFamily="2" charset="-122"/>
          </a:endParaRPr>
        </a:p>
      </dgm:t>
    </dgm:pt>
    <dgm:pt modelId="{7BBB6784-38DC-472D-8EA2-4B25E014E63B}" type="pres">
      <dgm:prSet presAssocID="{D31A53CB-5735-44BA-95D5-C56FF4318EFB}" presName="Name0" presStyleCnt="0">
        <dgm:presLayoutVars>
          <dgm:dir/>
          <dgm:resizeHandles val="exact"/>
        </dgm:presLayoutVars>
      </dgm:prSet>
      <dgm:spPr/>
    </dgm:pt>
    <dgm:pt modelId="{C4B8CF53-1E89-4107-8B0F-DB9DF935B167}" type="pres">
      <dgm:prSet presAssocID="{482A6531-E72D-4A80-838B-2E6B736F28CE}" presName="node" presStyleLbl="node1" presStyleIdx="0" presStyleCnt="3">
        <dgm:presLayoutVars>
          <dgm:bulletEnabled val="1"/>
        </dgm:presLayoutVars>
      </dgm:prSet>
      <dgm:spPr/>
      <dgm:t>
        <a:bodyPr/>
        <a:lstStyle/>
        <a:p>
          <a:endParaRPr lang="zh-CN" altLang="en-US"/>
        </a:p>
      </dgm:t>
    </dgm:pt>
    <dgm:pt modelId="{E7518D6C-625D-4167-8FCB-3791E327B8D2}" type="pres">
      <dgm:prSet presAssocID="{1D5A5A44-960B-43C6-9843-7263CE3142CF}" presName="sibTrans" presStyleLbl="sibTrans2D1" presStyleIdx="0" presStyleCnt="2"/>
      <dgm:spPr/>
      <dgm:t>
        <a:bodyPr/>
        <a:lstStyle/>
        <a:p>
          <a:endParaRPr lang="zh-CN" altLang="en-US"/>
        </a:p>
      </dgm:t>
    </dgm:pt>
    <dgm:pt modelId="{80495EFA-6474-435B-BA0D-9BC0FBCE111E}" type="pres">
      <dgm:prSet presAssocID="{1D5A5A44-960B-43C6-9843-7263CE3142CF}" presName="connectorText" presStyleLbl="sibTrans2D1" presStyleIdx="0" presStyleCnt="2"/>
      <dgm:spPr/>
      <dgm:t>
        <a:bodyPr/>
        <a:lstStyle/>
        <a:p>
          <a:endParaRPr lang="zh-CN" altLang="en-US"/>
        </a:p>
      </dgm:t>
    </dgm:pt>
    <dgm:pt modelId="{1586590D-B3D4-45CC-9FBD-1EDD458E07C8}" type="pres">
      <dgm:prSet presAssocID="{D9BA9FB6-92DC-47B8-8819-3F15F6DEF4A3}" presName="node" presStyleLbl="node1" presStyleIdx="1" presStyleCnt="3" custScaleX="182911">
        <dgm:presLayoutVars>
          <dgm:bulletEnabled val="1"/>
        </dgm:presLayoutVars>
      </dgm:prSet>
      <dgm:spPr/>
      <dgm:t>
        <a:bodyPr/>
        <a:lstStyle/>
        <a:p>
          <a:endParaRPr lang="zh-CN" altLang="en-US"/>
        </a:p>
      </dgm:t>
    </dgm:pt>
    <dgm:pt modelId="{158AD2B1-07D3-4FBC-92C3-26FEF466E047}" type="pres">
      <dgm:prSet presAssocID="{35042D63-A7EA-49F5-B2DB-518A7604336F}" presName="sibTrans" presStyleLbl="sibTrans2D1" presStyleIdx="1" presStyleCnt="2"/>
      <dgm:spPr/>
      <dgm:t>
        <a:bodyPr/>
        <a:lstStyle/>
        <a:p>
          <a:endParaRPr lang="zh-CN" altLang="en-US"/>
        </a:p>
      </dgm:t>
    </dgm:pt>
    <dgm:pt modelId="{FAD35F41-F51C-41EB-802D-9DDAEB9B0D3A}" type="pres">
      <dgm:prSet presAssocID="{35042D63-A7EA-49F5-B2DB-518A7604336F}" presName="connectorText" presStyleLbl="sibTrans2D1" presStyleIdx="1" presStyleCnt="2"/>
      <dgm:spPr/>
      <dgm:t>
        <a:bodyPr/>
        <a:lstStyle/>
        <a:p>
          <a:endParaRPr lang="zh-CN" altLang="en-US"/>
        </a:p>
      </dgm:t>
    </dgm:pt>
    <dgm:pt modelId="{2AE09415-5E81-49D0-B0CE-9A22ABB52FBE}" type="pres">
      <dgm:prSet presAssocID="{45EEB545-F61F-4BDB-99F0-214F1F46B12C}" presName="node" presStyleLbl="node1" presStyleIdx="2" presStyleCnt="3">
        <dgm:presLayoutVars>
          <dgm:bulletEnabled val="1"/>
        </dgm:presLayoutVars>
      </dgm:prSet>
      <dgm:spPr/>
      <dgm:t>
        <a:bodyPr/>
        <a:lstStyle/>
        <a:p>
          <a:endParaRPr lang="zh-CN" altLang="en-US"/>
        </a:p>
      </dgm:t>
    </dgm:pt>
  </dgm:ptLst>
  <dgm:cxnLst>
    <dgm:cxn modelId="{B8346AFB-1E14-4F80-B413-802F15852161}" srcId="{D31A53CB-5735-44BA-95D5-C56FF4318EFB}" destId="{482A6531-E72D-4A80-838B-2E6B736F28CE}" srcOrd="0" destOrd="0" parTransId="{DF49A0D2-FE5A-426B-8465-B811A2976D34}" sibTransId="{1D5A5A44-960B-43C6-9843-7263CE3142CF}"/>
    <dgm:cxn modelId="{35701C95-0004-4ADA-AFA0-F8CE1CE7494F}" type="presOf" srcId="{D9BA9FB6-92DC-47B8-8819-3F15F6DEF4A3}" destId="{1586590D-B3D4-45CC-9FBD-1EDD458E07C8}" srcOrd="0" destOrd="0" presId="urn:microsoft.com/office/officeart/2005/8/layout/process1"/>
    <dgm:cxn modelId="{9D57891B-32AF-4A74-9DCA-78FFD1ABEEBD}" type="presOf" srcId="{45EEB545-F61F-4BDB-99F0-214F1F46B12C}" destId="{2AE09415-5E81-49D0-B0CE-9A22ABB52FBE}" srcOrd="0" destOrd="0" presId="urn:microsoft.com/office/officeart/2005/8/layout/process1"/>
    <dgm:cxn modelId="{DFB1B442-D07B-43C3-8E53-45EF70D48469}" type="presOf" srcId="{D31A53CB-5735-44BA-95D5-C56FF4318EFB}" destId="{7BBB6784-38DC-472D-8EA2-4B25E014E63B}" srcOrd="0" destOrd="0" presId="urn:microsoft.com/office/officeart/2005/8/layout/process1"/>
    <dgm:cxn modelId="{E39F58ED-D585-4A8A-89F4-556D24B85739}" srcId="{D31A53CB-5735-44BA-95D5-C56FF4318EFB}" destId="{45EEB545-F61F-4BDB-99F0-214F1F46B12C}" srcOrd="2" destOrd="0" parTransId="{1449CAF9-6E96-4535-8CEF-08BA0C4AEAFB}" sibTransId="{E6E01DCA-800F-43CA-8F66-2EB894A9BADA}"/>
    <dgm:cxn modelId="{4BB5567D-85B6-44F2-8446-9E25F2036E2A}" type="presOf" srcId="{1D5A5A44-960B-43C6-9843-7263CE3142CF}" destId="{E7518D6C-625D-4167-8FCB-3791E327B8D2}" srcOrd="0" destOrd="0" presId="urn:microsoft.com/office/officeart/2005/8/layout/process1"/>
    <dgm:cxn modelId="{51316CD3-26C7-4B22-83E3-AD92DF483C53}" type="presOf" srcId="{35042D63-A7EA-49F5-B2DB-518A7604336F}" destId="{158AD2B1-07D3-4FBC-92C3-26FEF466E047}" srcOrd="0" destOrd="0" presId="urn:microsoft.com/office/officeart/2005/8/layout/process1"/>
    <dgm:cxn modelId="{770ACCC0-977C-467E-AF44-28909F29FE44}" type="presOf" srcId="{35042D63-A7EA-49F5-B2DB-518A7604336F}" destId="{FAD35F41-F51C-41EB-802D-9DDAEB9B0D3A}" srcOrd="1" destOrd="0" presId="urn:microsoft.com/office/officeart/2005/8/layout/process1"/>
    <dgm:cxn modelId="{1E164E24-21E2-4F81-9367-E11FCFD9DF15}" type="presOf" srcId="{1D5A5A44-960B-43C6-9843-7263CE3142CF}" destId="{80495EFA-6474-435B-BA0D-9BC0FBCE111E}" srcOrd="1" destOrd="0" presId="urn:microsoft.com/office/officeart/2005/8/layout/process1"/>
    <dgm:cxn modelId="{E260A88B-3C04-4D20-821C-2AA0ED1136CF}" type="presOf" srcId="{482A6531-E72D-4A80-838B-2E6B736F28CE}" destId="{C4B8CF53-1E89-4107-8B0F-DB9DF935B167}" srcOrd="0" destOrd="0" presId="urn:microsoft.com/office/officeart/2005/8/layout/process1"/>
    <dgm:cxn modelId="{BD185974-E0F4-4E84-ADC9-BFCEDBA2F0C1}" srcId="{D31A53CB-5735-44BA-95D5-C56FF4318EFB}" destId="{D9BA9FB6-92DC-47B8-8819-3F15F6DEF4A3}" srcOrd="1" destOrd="0" parTransId="{BB50AEFD-83A2-4C8A-BE7F-6B74A244EB09}" sibTransId="{35042D63-A7EA-49F5-B2DB-518A7604336F}"/>
    <dgm:cxn modelId="{B0942B79-869F-48EB-B69F-03D4633D07AE}" type="presParOf" srcId="{7BBB6784-38DC-472D-8EA2-4B25E014E63B}" destId="{C4B8CF53-1E89-4107-8B0F-DB9DF935B167}" srcOrd="0" destOrd="0" presId="urn:microsoft.com/office/officeart/2005/8/layout/process1"/>
    <dgm:cxn modelId="{9DA7A12A-9394-45F8-B8AC-BB52427D1150}" type="presParOf" srcId="{7BBB6784-38DC-472D-8EA2-4B25E014E63B}" destId="{E7518D6C-625D-4167-8FCB-3791E327B8D2}" srcOrd="1" destOrd="0" presId="urn:microsoft.com/office/officeart/2005/8/layout/process1"/>
    <dgm:cxn modelId="{070BF583-C74B-4441-8A14-BA251FAB807F}" type="presParOf" srcId="{E7518D6C-625D-4167-8FCB-3791E327B8D2}" destId="{80495EFA-6474-435B-BA0D-9BC0FBCE111E}" srcOrd="0" destOrd="0" presId="urn:microsoft.com/office/officeart/2005/8/layout/process1"/>
    <dgm:cxn modelId="{CA90C6A1-8216-4A70-9472-B0EB0E987339}" type="presParOf" srcId="{7BBB6784-38DC-472D-8EA2-4B25E014E63B}" destId="{1586590D-B3D4-45CC-9FBD-1EDD458E07C8}" srcOrd="2" destOrd="0" presId="urn:microsoft.com/office/officeart/2005/8/layout/process1"/>
    <dgm:cxn modelId="{D81BFF82-C01D-4D0A-8EAD-A1EAAF6D5A24}" type="presParOf" srcId="{7BBB6784-38DC-472D-8EA2-4B25E014E63B}" destId="{158AD2B1-07D3-4FBC-92C3-26FEF466E047}" srcOrd="3" destOrd="0" presId="urn:microsoft.com/office/officeart/2005/8/layout/process1"/>
    <dgm:cxn modelId="{1779841B-4AF3-46E4-89F3-F78696B15B59}" type="presParOf" srcId="{158AD2B1-07D3-4FBC-92C3-26FEF466E047}" destId="{FAD35F41-F51C-41EB-802D-9DDAEB9B0D3A}" srcOrd="0" destOrd="0" presId="urn:microsoft.com/office/officeart/2005/8/layout/process1"/>
    <dgm:cxn modelId="{3B29C27E-4B16-4DAD-B624-BF16B3620ABB}" type="presParOf" srcId="{7BBB6784-38DC-472D-8EA2-4B25E014E63B}" destId="{2AE09415-5E81-49D0-B0CE-9A22ABB52FBE}"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34FBA3-04B5-4AD3-AC27-865F9CC7AF1E}"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zh-CN" altLang="en-US"/>
        </a:p>
      </dgm:t>
    </dgm:pt>
    <dgm:pt modelId="{3F648B0F-1BEB-4614-A9F9-4D54E4C12933}">
      <dgm:prSet phldrT="[文本]" custT="1"/>
      <dgm:spPr/>
      <dgm:t>
        <a:bodyPr/>
        <a:lstStyle/>
        <a:p>
          <a:r>
            <a:rPr lang="zh-CN" altLang="en-US" sz="2400" dirty="0" smtClean="0">
              <a:latin typeface="华文中宋" pitchFamily="2" charset="-122"/>
              <a:ea typeface="华文中宋" pitchFamily="2" charset="-122"/>
              <a:cs typeface="Times New Roman" pitchFamily="18" charset="0"/>
            </a:rPr>
            <a:t>课内学时</a:t>
          </a:r>
          <a:r>
            <a:rPr lang="en-US" altLang="zh-CN" sz="2400" dirty="0" smtClean="0">
              <a:latin typeface="华文中宋" pitchFamily="2" charset="-122"/>
              <a:ea typeface="华文中宋" pitchFamily="2" charset="-122"/>
              <a:cs typeface="Times New Roman" pitchFamily="18" charset="0"/>
            </a:rPr>
            <a:t>2160</a:t>
          </a:r>
          <a:r>
            <a:rPr lang="zh-CN" altLang="en-US" sz="2400" dirty="0" smtClean="0">
              <a:latin typeface="华文中宋" pitchFamily="2" charset="-122"/>
              <a:ea typeface="华文中宋" pitchFamily="2" charset="-122"/>
              <a:cs typeface="Times New Roman" pitchFamily="18" charset="0"/>
            </a:rPr>
            <a:t>小时</a:t>
          </a:r>
          <a:endParaRPr lang="zh-CN" altLang="en-US" sz="2400" dirty="0"/>
        </a:p>
      </dgm:t>
    </dgm:pt>
    <dgm:pt modelId="{DCB50AAC-E970-42DF-94B1-822B7A09B9AF}" type="parTrans" cxnId="{97764A41-2EDB-4EDD-9C3F-A83A79B6BE3F}">
      <dgm:prSet/>
      <dgm:spPr/>
      <dgm:t>
        <a:bodyPr/>
        <a:lstStyle/>
        <a:p>
          <a:endParaRPr lang="zh-CN" altLang="en-US" sz="2400">
            <a:solidFill>
              <a:schemeClr val="tx1"/>
            </a:solidFill>
          </a:endParaRPr>
        </a:p>
      </dgm:t>
    </dgm:pt>
    <dgm:pt modelId="{6EF1A534-C343-494A-B6F1-7AD4887BD482}" type="sibTrans" cxnId="{97764A41-2EDB-4EDD-9C3F-A83A79B6BE3F}">
      <dgm:prSet/>
      <dgm:spPr/>
      <dgm:t>
        <a:bodyPr/>
        <a:lstStyle/>
        <a:p>
          <a:endParaRPr lang="zh-CN" altLang="en-US" sz="2400">
            <a:solidFill>
              <a:schemeClr val="tx1"/>
            </a:solidFill>
          </a:endParaRPr>
        </a:p>
      </dgm:t>
    </dgm:pt>
    <dgm:pt modelId="{E231046E-9A7E-41A9-B429-51BB3660C5FA}">
      <dgm:prSet phldrT="[文本]" custT="1"/>
      <dgm:spPr/>
      <dgm:t>
        <a:bodyPr/>
        <a:lstStyle/>
        <a:p>
          <a:r>
            <a:rPr lang="zh-CN" altLang="en-US" sz="2400" dirty="0" smtClean="0">
              <a:latin typeface="华文中宋" pitchFamily="2" charset="-122"/>
              <a:ea typeface="华文中宋" pitchFamily="2" charset="-122"/>
              <a:cs typeface="Times New Roman" pitchFamily="18" charset="0"/>
            </a:rPr>
            <a:t>课外学习</a:t>
          </a:r>
          <a:r>
            <a:rPr lang="en-US" altLang="zh-CN" sz="2400" dirty="0" smtClean="0">
              <a:latin typeface="华文中宋" pitchFamily="2" charset="-122"/>
              <a:ea typeface="华文中宋" pitchFamily="2" charset="-122"/>
              <a:cs typeface="Times New Roman" pitchFamily="18" charset="0"/>
            </a:rPr>
            <a:t>3240</a:t>
          </a:r>
          <a:r>
            <a:rPr lang="zh-CN" altLang="en-US" sz="2400" dirty="0" smtClean="0">
              <a:latin typeface="华文中宋" pitchFamily="2" charset="-122"/>
              <a:ea typeface="华文中宋" pitchFamily="2" charset="-122"/>
              <a:cs typeface="Times New Roman" pitchFamily="18" charset="0"/>
            </a:rPr>
            <a:t>小时</a:t>
          </a:r>
          <a:endParaRPr lang="zh-CN" altLang="en-US" sz="2400" dirty="0"/>
        </a:p>
      </dgm:t>
    </dgm:pt>
    <dgm:pt modelId="{EFCACDA1-C469-4458-A87C-7FC0762B6724}" type="parTrans" cxnId="{7BEB615C-D6B3-4DE2-96D8-71DCBEDF09E8}">
      <dgm:prSet/>
      <dgm:spPr/>
      <dgm:t>
        <a:bodyPr/>
        <a:lstStyle/>
        <a:p>
          <a:endParaRPr lang="zh-CN" altLang="en-US" sz="2400">
            <a:solidFill>
              <a:schemeClr val="tx1"/>
            </a:solidFill>
          </a:endParaRPr>
        </a:p>
      </dgm:t>
    </dgm:pt>
    <dgm:pt modelId="{728218B7-A3AB-4754-8E48-821784F2AADF}" type="sibTrans" cxnId="{7BEB615C-D6B3-4DE2-96D8-71DCBEDF09E8}">
      <dgm:prSet/>
      <dgm:spPr/>
      <dgm:t>
        <a:bodyPr/>
        <a:lstStyle/>
        <a:p>
          <a:endParaRPr lang="zh-CN" altLang="en-US" sz="2400">
            <a:solidFill>
              <a:schemeClr val="tx1"/>
            </a:solidFill>
          </a:endParaRPr>
        </a:p>
      </dgm:t>
    </dgm:pt>
    <dgm:pt modelId="{1F28D0F8-54EB-4CD9-8ABE-7E4BB060B146}" type="pres">
      <dgm:prSet presAssocID="{FF34FBA3-04B5-4AD3-AC27-865F9CC7AF1E}" presName="diagram" presStyleCnt="0">
        <dgm:presLayoutVars>
          <dgm:dir/>
          <dgm:resizeHandles val="exact"/>
        </dgm:presLayoutVars>
      </dgm:prSet>
      <dgm:spPr/>
      <dgm:t>
        <a:bodyPr/>
        <a:lstStyle/>
        <a:p>
          <a:endParaRPr lang="zh-CN" altLang="en-US"/>
        </a:p>
      </dgm:t>
    </dgm:pt>
    <dgm:pt modelId="{FB9A1A1C-81B4-4B2D-93B9-F2F90DB6366A}" type="pres">
      <dgm:prSet presAssocID="{3F648B0F-1BEB-4614-A9F9-4D54E4C12933}" presName="node" presStyleLbl="node1" presStyleIdx="0" presStyleCnt="2" custScaleX="143436">
        <dgm:presLayoutVars>
          <dgm:bulletEnabled val="1"/>
        </dgm:presLayoutVars>
      </dgm:prSet>
      <dgm:spPr>
        <a:prstGeom prst="roundRect">
          <a:avLst/>
        </a:prstGeom>
      </dgm:spPr>
      <dgm:t>
        <a:bodyPr/>
        <a:lstStyle/>
        <a:p>
          <a:endParaRPr lang="zh-CN" altLang="en-US"/>
        </a:p>
      </dgm:t>
    </dgm:pt>
    <dgm:pt modelId="{40F04F37-AB76-4BE8-B3E3-F2EA9F1BFEDB}" type="pres">
      <dgm:prSet presAssocID="{6EF1A534-C343-494A-B6F1-7AD4887BD482}" presName="sibTrans" presStyleCnt="0"/>
      <dgm:spPr/>
      <dgm:t>
        <a:bodyPr/>
        <a:lstStyle/>
        <a:p>
          <a:endParaRPr lang="zh-CN" altLang="en-US"/>
        </a:p>
      </dgm:t>
    </dgm:pt>
    <dgm:pt modelId="{754F954E-4DB2-41AA-BE02-9660AED03E6D}" type="pres">
      <dgm:prSet presAssocID="{E231046E-9A7E-41A9-B429-51BB3660C5FA}" presName="node" presStyleLbl="node1" presStyleIdx="1" presStyleCnt="2" custScaleX="143436">
        <dgm:presLayoutVars>
          <dgm:bulletEnabled val="1"/>
        </dgm:presLayoutVars>
      </dgm:prSet>
      <dgm:spPr>
        <a:prstGeom prst="roundRect">
          <a:avLst/>
        </a:prstGeom>
      </dgm:spPr>
      <dgm:t>
        <a:bodyPr/>
        <a:lstStyle/>
        <a:p>
          <a:endParaRPr lang="zh-CN" altLang="en-US"/>
        </a:p>
      </dgm:t>
    </dgm:pt>
  </dgm:ptLst>
  <dgm:cxnLst>
    <dgm:cxn modelId="{B29BB163-2CFC-45F2-9838-A6723EB5390F}" type="presOf" srcId="{E231046E-9A7E-41A9-B429-51BB3660C5FA}" destId="{754F954E-4DB2-41AA-BE02-9660AED03E6D}" srcOrd="0" destOrd="0" presId="urn:microsoft.com/office/officeart/2005/8/layout/default"/>
    <dgm:cxn modelId="{7BEB615C-D6B3-4DE2-96D8-71DCBEDF09E8}" srcId="{FF34FBA3-04B5-4AD3-AC27-865F9CC7AF1E}" destId="{E231046E-9A7E-41A9-B429-51BB3660C5FA}" srcOrd="1" destOrd="0" parTransId="{EFCACDA1-C469-4458-A87C-7FC0762B6724}" sibTransId="{728218B7-A3AB-4754-8E48-821784F2AADF}"/>
    <dgm:cxn modelId="{2782BECC-9E83-447E-8B54-EF9A350E84F4}" type="presOf" srcId="{3F648B0F-1BEB-4614-A9F9-4D54E4C12933}" destId="{FB9A1A1C-81B4-4B2D-93B9-F2F90DB6366A}" srcOrd="0" destOrd="0" presId="urn:microsoft.com/office/officeart/2005/8/layout/default"/>
    <dgm:cxn modelId="{241BAF68-8D94-4929-81FA-FC2C828F4119}" type="presOf" srcId="{FF34FBA3-04B5-4AD3-AC27-865F9CC7AF1E}" destId="{1F28D0F8-54EB-4CD9-8ABE-7E4BB060B146}" srcOrd="0" destOrd="0" presId="urn:microsoft.com/office/officeart/2005/8/layout/default"/>
    <dgm:cxn modelId="{97764A41-2EDB-4EDD-9C3F-A83A79B6BE3F}" srcId="{FF34FBA3-04B5-4AD3-AC27-865F9CC7AF1E}" destId="{3F648B0F-1BEB-4614-A9F9-4D54E4C12933}" srcOrd="0" destOrd="0" parTransId="{DCB50AAC-E970-42DF-94B1-822B7A09B9AF}" sibTransId="{6EF1A534-C343-494A-B6F1-7AD4887BD482}"/>
    <dgm:cxn modelId="{E4312566-4866-4313-91AC-92D508670038}" type="presParOf" srcId="{1F28D0F8-54EB-4CD9-8ABE-7E4BB060B146}" destId="{FB9A1A1C-81B4-4B2D-93B9-F2F90DB6366A}" srcOrd="0" destOrd="0" presId="urn:microsoft.com/office/officeart/2005/8/layout/default"/>
    <dgm:cxn modelId="{C35175A3-9995-49E6-9B7E-F7ECA687AD56}" type="presParOf" srcId="{1F28D0F8-54EB-4CD9-8ABE-7E4BB060B146}" destId="{40F04F37-AB76-4BE8-B3E3-F2EA9F1BFEDB}" srcOrd="1" destOrd="0" presId="urn:microsoft.com/office/officeart/2005/8/layout/default"/>
    <dgm:cxn modelId="{2FAA53BA-4B4C-4F07-8071-A41BB499B1F0}" type="presParOf" srcId="{1F28D0F8-54EB-4CD9-8ABE-7E4BB060B146}" destId="{754F954E-4DB2-41AA-BE02-9660AED03E6D}" srcOrd="2" destOrd="0" presId="urn:microsoft.com/office/officeart/2005/8/layout/default"/>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32A853-793B-436E-B310-03CEFFD3E8A7}" type="doc">
      <dgm:prSet loTypeId="urn:microsoft.com/office/officeart/2005/8/layout/hProcess9" loCatId="process" qsTypeId="urn:microsoft.com/office/officeart/2005/8/quickstyle/3d1" qsCatId="3D" csTypeId="urn:microsoft.com/office/officeart/2005/8/colors/colorful5" csCatId="colorful" phldr="1"/>
      <dgm:spPr/>
      <dgm:t>
        <a:bodyPr/>
        <a:lstStyle/>
        <a:p>
          <a:endParaRPr lang="zh-CN" altLang="en-US"/>
        </a:p>
      </dgm:t>
    </dgm:pt>
    <dgm:pt modelId="{3AD2D144-6E33-4459-99A0-3DD09D6AF011}">
      <dgm:prSet custT="1"/>
      <dgm:spPr>
        <a:solidFill>
          <a:schemeClr val="bg1"/>
        </a:solidFill>
        <a:ln>
          <a:solidFill>
            <a:srgbClr val="002060"/>
          </a:solidFill>
        </a:ln>
      </dgm:spPr>
      <dgm:t>
        <a:bodyPr/>
        <a:lstStyle/>
        <a:p>
          <a:pPr rtl="0"/>
          <a:r>
            <a:rPr lang="zh-CN" altLang="en-US" sz="2400" dirty="0" smtClean="0">
              <a:solidFill>
                <a:schemeClr val="tx1"/>
              </a:solidFill>
              <a:latin typeface="华文中宋" pitchFamily="2" charset="-122"/>
              <a:ea typeface="华文中宋" pitchFamily="2" charset="-122"/>
            </a:rPr>
            <a:t>适</a:t>
          </a:r>
          <a:r>
            <a:rPr lang="zh-CN" sz="2400" dirty="0" smtClean="0">
              <a:solidFill>
                <a:schemeClr val="tx1"/>
              </a:solidFill>
              <a:latin typeface="华文中宋" pitchFamily="2" charset="-122"/>
              <a:ea typeface="华文中宋" pitchFamily="2" charset="-122"/>
            </a:rPr>
            <a:t>用</a:t>
          </a:r>
          <a:endParaRPr lang="en-US" sz="2400" dirty="0">
            <a:solidFill>
              <a:schemeClr val="tx1"/>
            </a:solidFill>
            <a:latin typeface="华文中宋" pitchFamily="2" charset="-122"/>
            <a:ea typeface="华文中宋" pitchFamily="2" charset="-122"/>
          </a:endParaRPr>
        </a:p>
      </dgm:t>
    </dgm:pt>
    <dgm:pt modelId="{B0670D53-C3B2-401D-9874-95BA4B333210}" type="parTrans" cxnId="{D752F62A-4675-4FB9-BAED-1C3BB86D1358}">
      <dgm:prSet/>
      <dgm:spPr/>
      <dgm:t>
        <a:bodyPr/>
        <a:lstStyle/>
        <a:p>
          <a:endParaRPr lang="zh-CN" altLang="en-US" sz="2400">
            <a:solidFill>
              <a:schemeClr val="tx1"/>
            </a:solidFill>
            <a:latin typeface="华文中宋" pitchFamily="2" charset="-122"/>
            <a:ea typeface="华文中宋" pitchFamily="2" charset="-122"/>
          </a:endParaRPr>
        </a:p>
      </dgm:t>
    </dgm:pt>
    <dgm:pt modelId="{28FD6873-1251-46DA-8205-8E5EB3719BD1}" type="sibTrans" cxnId="{D752F62A-4675-4FB9-BAED-1C3BB86D1358}">
      <dgm:prSet/>
      <dgm:spPr/>
      <dgm:t>
        <a:bodyPr/>
        <a:lstStyle/>
        <a:p>
          <a:endParaRPr lang="zh-CN" altLang="en-US" sz="2400">
            <a:solidFill>
              <a:schemeClr val="tx1"/>
            </a:solidFill>
            <a:latin typeface="华文中宋" pitchFamily="2" charset="-122"/>
            <a:ea typeface="华文中宋" pitchFamily="2" charset="-122"/>
          </a:endParaRPr>
        </a:p>
      </dgm:t>
    </dgm:pt>
    <dgm:pt modelId="{8C34B083-5559-41D6-A391-C74C79D68A8C}">
      <dgm:prSet custT="1"/>
      <dgm:spPr>
        <a:solidFill>
          <a:schemeClr val="bg1"/>
        </a:solidFill>
        <a:ln>
          <a:solidFill>
            <a:srgbClr val="00B050"/>
          </a:solidFill>
        </a:ln>
      </dgm:spPr>
      <dgm:t>
        <a:bodyPr/>
        <a:lstStyle/>
        <a:p>
          <a:pPr rtl="0"/>
          <a:r>
            <a:rPr lang="zh-CN" altLang="en-US" sz="2400" dirty="0" smtClean="0">
              <a:solidFill>
                <a:schemeClr val="tx1"/>
              </a:solidFill>
              <a:latin typeface="华文中宋" pitchFamily="2" charset="-122"/>
              <a:ea typeface="华文中宋" pitchFamily="2" charset="-122"/>
            </a:rPr>
            <a:t>会</a:t>
          </a:r>
          <a:r>
            <a:rPr lang="zh-CN" sz="2400" dirty="0" smtClean="0">
              <a:solidFill>
                <a:schemeClr val="tx1"/>
              </a:solidFill>
              <a:latin typeface="华文中宋" pitchFamily="2" charset="-122"/>
              <a:ea typeface="华文中宋" pitchFamily="2" charset="-122"/>
            </a:rPr>
            <a:t>用</a:t>
          </a:r>
          <a:endParaRPr lang="en-US" sz="2400" dirty="0">
            <a:solidFill>
              <a:schemeClr val="tx1"/>
            </a:solidFill>
            <a:latin typeface="华文中宋" pitchFamily="2" charset="-122"/>
            <a:ea typeface="华文中宋" pitchFamily="2" charset="-122"/>
          </a:endParaRPr>
        </a:p>
      </dgm:t>
    </dgm:pt>
    <dgm:pt modelId="{82B1B1E4-64D0-4AB1-890F-984157102DB4}" type="parTrans" cxnId="{7F6AF32F-CC65-4D00-8369-743FB938E496}">
      <dgm:prSet/>
      <dgm:spPr/>
      <dgm:t>
        <a:bodyPr/>
        <a:lstStyle/>
        <a:p>
          <a:endParaRPr lang="zh-CN" altLang="en-US" sz="2400">
            <a:solidFill>
              <a:schemeClr val="tx1"/>
            </a:solidFill>
            <a:latin typeface="华文中宋" pitchFamily="2" charset="-122"/>
            <a:ea typeface="华文中宋" pitchFamily="2" charset="-122"/>
          </a:endParaRPr>
        </a:p>
      </dgm:t>
    </dgm:pt>
    <dgm:pt modelId="{0616D7FE-C00A-48FC-920F-62061EE080BE}" type="sibTrans" cxnId="{7F6AF32F-CC65-4D00-8369-743FB938E496}">
      <dgm:prSet/>
      <dgm:spPr/>
      <dgm:t>
        <a:bodyPr/>
        <a:lstStyle/>
        <a:p>
          <a:endParaRPr lang="zh-CN" altLang="en-US" sz="2400">
            <a:solidFill>
              <a:schemeClr val="tx1"/>
            </a:solidFill>
            <a:latin typeface="华文中宋" pitchFamily="2" charset="-122"/>
            <a:ea typeface="华文中宋" pitchFamily="2" charset="-122"/>
          </a:endParaRPr>
        </a:p>
      </dgm:t>
    </dgm:pt>
    <dgm:pt modelId="{D557D348-C24C-4FA1-9566-D464B790B68C}">
      <dgm:prSet custT="1"/>
      <dgm:spPr>
        <a:solidFill>
          <a:schemeClr val="bg1"/>
        </a:solidFill>
        <a:ln>
          <a:solidFill>
            <a:schemeClr val="accent6">
              <a:lumMod val="50000"/>
            </a:schemeClr>
          </a:solidFill>
        </a:ln>
      </dgm:spPr>
      <dgm:t>
        <a:bodyPr/>
        <a:lstStyle/>
        <a:p>
          <a:pPr rtl="0"/>
          <a:r>
            <a:rPr lang="zh-CN" altLang="en-US" sz="2400" dirty="0" smtClean="0">
              <a:solidFill>
                <a:schemeClr val="tx1"/>
              </a:solidFill>
              <a:latin typeface="华文中宋" pitchFamily="2" charset="-122"/>
              <a:ea typeface="华文中宋" pitchFamily="2" charset="-122"/>
            </a:rPr>
            <a:t>精用</a:t>
          </a:r>
          <a:endParaRPr lang="zh-CN" altLang="en-US" sz="2400" dirty="0">
            <a:solidFill>
              <a:schemeClr val="tx1"/>
            </a:solidFill>
            <a:latin typeface="华文中宋" pitchFamily="2" charset="-122"/>
            <a:ea typeface="华文中宋" pitchFamily="2" charset="-122"/>
          </a:endParaRPr>
        </a:p>
      </dgm:t>
    </dgm:pt>
    <dgm:pt modelId="{72C0C247-519A-4C98-9436-2828610BFDA5}" type="parTrans" cxnId="{B82E0487-93FD-4E12-8CE5-ED97864901BC}">
      <dgm:prSet/>
      <dgm:spPr/>
      <dgm:t>
        <a:bodyPr/>
        <a:lstStyle/>
        <a:p>
          <a:endParaRPr lang="zh-CN" altLang="en-US" sz="2400">
            <a:solidFill>
              <a:schemeClr val="tx1"/>
            </a:solidFill>
            <a:latin typeface="华文中宋" pitchFamily="2" charset="-122"/>
            <a:ea typeface="华文中宋" pitchFamily="2" charset="-122"/>
          </a:endParaRPr>
        </a:p>
      </dgm:t>
    </dgm:pt>
    <dgm:pt modelId="{8E7858DF-B6AB-43F8-AF78-9B0C9C1C2058}" type="sibTrans" cxnId="{B82E0487-93FD-4E12-8CE5-ED97864901BC}">
      <dgm:prSet/>
      <dgm:spPr/>
      <dgm:t>
        <a:bodyPr/>
        <a:lstStyle/>
        <a:p>
          <a:endParaRPr lang="zh-CN" altLang="en-US" sz="2400">
            <a:solidFill>
              <a:schemeClr val="tx1"/>
            </a:solidFill>
            <a:latin typeface="华文中宋" pitchFamily="2" charset="-122"/>
            <a:ea typeface="华文中宋" pitchFamily="2" charset="-122"/>
          </a:endParaRPr>
        </a:p>
      </dgm:t>
    </dgm:pt>
    <dgm:pt modelId="{C4611EC5-BE4D-456B-B3A4-50BEA4630ADA}" type="pres">
      <dgm:prSet presAssocID="{7932A853-793B-436E-B310-03CEFFD3E8A7}" presName="CompostProcess" presStyleCnt="0">
        <dgm:presLayoutVars>
          <dgm:dir/>
          <dgm:resizeHandles val="exact"/>
        </dgm:presLayoutVars>
      </dgm:prSet>
      <dgm:spPr/>
      <dgm:t>
        <a:bodyPr/>
        <a:lstStyle/>
        <a:p>
          <a:endParaRPr lang="zh-CN" altLang="en-US"/>
        </a:p>
      </dgm:t>
    </dgm:pt>
    <dgm:pt modelId="{98CF27CB-1DC1-42B3-B6A5-FCFD2B9696DE}" type="pres">
      <dgm:prSet presAssocID="{7932A853-793B-436E-B310-03CEFFD3E8A7}" presName="arrow" presStyleLbl="bgShp" presStyleIdx="0" presStyleCnt="1"/>
      <dgm:spPr/>
    </dgm:pt>
    <dgm:pt modelId="{CC587563-F7A6-4E42-AE9C-8D4B4003B009}" type="pres">
      <dgm:prSet presAssocID="{7932A853-793B-436E-B310-03CEFFD3E8A7}" presName="linearProcess" presStyleCnt="0"/>
      <dgm:spPr/>
    </dgm:pt>
    <dgm:pt modelId="{4E992B75-042D-488F-9877-BB96FCA1A8B6}" type="pres">
      <dgm:prSet presAssocID="{3AD2D144-6E33-4459-99A0-3DD09D6AF011}" presName="textNode" presStyleLbl="node1" presStyleIdx="0" presStyleCnt="3">
        <dgm:presLayoutVars>
          <dgm:bulletEnabled val="1"/>
        </dgm:presLayoutVars>
      </dgm:prSet>
      <dgm:spPr/>
      <dgm:t>
        <a:bodyPr/>
        <a:lstStyle/>
        <a:p>
          <a:endParaRPr lang="zh-CN" altLang="en-US"/>
        </a:p>
      </dgm:t>
    </dgm:pt>
    <dgm:pt modelId="{18689033-7D84-42AF-A841-72ADD8555074}" type="pres">
      <dgm:prSet presAssocID="{28FD6873-1251-46DA-8205-8E5EB3719BD1}" presName="sibTrans" presStyleCnt="0"/>
      <dgm:spPr/>
    </dgm:pt>
    <dgm:pt modelId="{6A3F69BB-38B0-400B-8DAF-C657E1C4D6B0}" type="pres">
      <dgm:prSet presAssocID="{8C34B083-5559-41D6-A391-C74C79D68A8C}" presName="textNode" presStyleLbl="node1" presStyleIdx="1" presStyleCnt="3" custScaleY="95102">
        <dgm:presLayoutVars>
          <dgm:bulletEnabled val="1"/>
        </dgm:presLayoutVars>
      </dgm:prSet>
      <dgm:spPr/>
      <dgm:t>
        <a:bodyPr/>
        <a:lstStyle/>
        <a:p>
          <a:endParaRPr lang="zh-CN" altLang="en-US"/>
        </a:p>
      </dgm:t>
    </dgm:pt>
    <dgm:pt modelId="{34B328E4-2066-4512-802E-8B70A56EDC8B}" type="pres">
      <dgm:prSet presAssocID="{0616D7FE-C00A-48FC-920F-62061EE080BE}" presName="sibTrans" presStyleCnt="0"/>
      <dgm:spPr/>
    </dgm:pt>
    <dgm:pt modelId="{0777E648-0982-4C77-80B1-1644A321A002}" type="pres">
      <dgm:prSet presAssocID="{D557D348-C24C-4FA1-9566-D464B790B68C}" presName="textNode" presStyleLbl="node1" presStyleIdx="2" presStyleCnt="3">
        <dgm:presLayoutVars>
          <dgm:bulletEnabled val="1"/>
        </dgm:presLayoutVars>
      </dgm:prSet>
      <dgm:spPr/>
      <dgm:t>
        <a:bodyPr/>
        <a:lstStyle/>
        <a:p>
          <a:endParaRPr lang="zh-CN" altLang="en-US"/>
        </a:p>
      </dgm:t>
    </dgm:pt>
  </dgm:ptLst>
  <dgm:cxnLst>
    <dgm:cxn modelId="{DF4B7D28-7DD9-4015-96FF-C704F17606BF}" type="presOf" srcId="{8C34B083-5559-41D6-A391-C74C79D68A8C}" destId="{6A3F69BB-38B0-400B-8DAF-C657E1C4D6B0}" srcOrd="0" destOrd="0" presId="urn:microsoft.com/office/officeart/2005/8/layout/hProcess9"/>
    <dgm:cxn modelId="{7F6AF32F-CC65-4D00-8369-743FB938E496}" srcId="{7932A853-793B-436E-B310-03CEFFD3E8A7}" destId="{8C34B083-5559-41D6-A391-C74C79D68A8C}" srcOrd="1" destOrd="0" parTransId="{82B1B1E4-64D0-4AB1-890F-984157102DB4}" sibTransId="{0616D7FE-C00A-48FC-920F-62061EE080BE}"/>
    <dgm:cxn modelId="{B82E0487-93FD-4E12-8CE5-ED97864901BC}" srcId="{7932A853-793B-436E-B310-03CEFFD3E8A7}" destId="{D557D348-C24C-4FA1-9566-D464B790B68C}" srcOrd="2" destOrd="0" parTransId="{72C0C247-519A-4C98-9436-2828610BFDA5}" sibTransId="{8E7858DF-B6AB-43F8-AF78-9B0C9C1C2058}"/>
    <dgm:cxn modelId="{D752F62A-4675-4FB9-BAED-1C3BB86D1358}" srcId="{7932A853-793B-436E-B310-03CEFFD3E8A7}" destId="{3AD2D144-6E33-4459-99A0-3DD09D6AF011}" srcOrd="0" destOrd="0" parTransId="{B0670D53-C3B2-401D-9874-95BA4B333210}" sibTransId="{28FD6873-1251-46DA-8205-8E5EB3719BD1}"/>
    <dgm:cxn modelId="{FDAD5CC9-5269-4517-A1E1-7F2379F65D4A}" type="presOf" srcId="{3AD2D144-6E33-4459-99A0-3DD09D6AF011}" destId="{4E992B75-042D-488F-9877-BB96FCA1A8B6}" srcOrd="0" destOrd="0" presId="urn:microsoft.com/office/officeart/2005/8/layout/hProcess9"/>
    <dgm:cxn modelId="{998C1AC9-3631-4F41-ADF2-866435E63370}" type="presOf" srcId="{7932A853-793B-436E-B310-03CEFFD3E8A7}" destId="{C4611EC5-BE4D-456B-B3A4-50BEA4630ADA}" srcOrd="0" destOrd="0" presId="urn:microsoft.com/office/officeart/2005/8/layout/hProcess9"/>
    <dgm:cxn modelId="{0AA1E3ED-A45F-44BF-8328-3260EEFCF647}" type="presOf" srcId="{D557D348-C24C-4FA1-9566-D464B790B68C}" destId="{0777E648-0982-4C77-80B1-1644A321A002}" srcOrd="0" destOrd="0" presId="urn:microsoft.com/office/officeart/2005/8/layout/hProcess9"/>
    <dgm:cxn modelId="{39027455-740D-4BDD-A4F6-D4AB694D9F7C}" type="presParOf" srcId="{C4611EC5-BE4D-456B-B3A4-50BEA4630ADA}" destId="{98CF27CB-1DC1-42B3-B6A5-FCFD2B9696DE}" srcOrd="0" destOrd="0" presId="urn:microsoft.com/office/officeart/2005/8/layout/hProcess9"/>
    <dgm:cxn modelId="{94D912BF-BE6A-43EF-AAC2-B8556983DCFD}" type="presParOf" srcId="{C4611EC5-BE4D-456B-B3A4-50BEA4630ADA}" destId="{CC587563-F7A6-4E42-AE9C-8D4B4003B009}" srcOrd="1" destOrd="0" presId="urn:microsoft.com/office/officeart/2005/8/layout/hProcess9"/>
    <dgm:cxn modelId="{BC7A9999-8772-4337-AAEE-06DD9B0B0B3F}" type="presParOf" srcId="{CC587563-F7A6-4E42-AE9C-8D4B4003B009}" destId="{4E992B75-042D-488F-9877-BB96FCA1A8B6}" srcOrd="0" destOrd="0" presId="urn:microsoft.com/office/officeart/2005/8/layout/hProcess9"/>
    <dgm:cxn modelId="{90B59585-39AB-43CB-B4DB-C0BEEA8B3C66}" type="presParOf" srcId="{CC587563-F7A6-4E42-AE9C-8D4B4003B009}" destId="{18689033-7D84-42AF-A841-72ADD8555074}" srcOrd="1" destOrd="0" presId="urn:microsoft.com/office/officeart/2005/8/layout/hProcess9"/>
    <dgm:cxn modelId="{53471A69-80AB-4919-92FB-8BF593EAA48F}" type="presParOf" srcId="{CC587563-F7A6-4E42-AE9C-8D4B4003B009}" destId="{6A3F69BB-38B0-400B-8DAF-C657E1C4D6B0}" srcOrd="2" destOrd="0" presId="urn:microsoft.com/office/officeart/2005/8/layout/hProcess9"/>
    <dgm:cxn modelId="{D9ED8FDA-66F9-444C-91DA-AF4AC15C4D0F}" type="presParOf" srcId="{CC587563-F7A6-4E42-AE9C-8D4B4003B009}" destId="{34B328E4-2066-4512-802E-8B70A56EDC8B}" srcOrd="3" destOrd="0" presId="urn:microsoft.com/office/officeart/2005/8/layout/hProcess9"/>
    <dgm:cxn modelId="{BA0AE54C-55B2-4987-B9A7-0D24255DFB04}" type="presParOf" srcId="{CC587563-F7A6-4E42-AE9C-8D4B4003B009}" destId="{0777E648-0982-4C77-80B1-1644A321A002}"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EFADEC4-61F2-4511-B0DD-5041A4AE8441}" type="doc">
      <dgm:prSet loTypeId="urn:microsoft.com/office/officeart/2005/8/layout/orgChart1" loCatId="hierarchy" qsTypeId="urn:microsoft.com/office/officeart/2005/8/quickstyle/simple1" qsCatId="simple" csTypeId="urn:microsoft.com/office/officeart/2005/8/colors/accent0_1" csCatId="mainScheme" phldr="1"/>
      <dgm:spPr>
        <a:scene3d>
          <a:camera prst="orthographicFront">
            <a:rot lat="0" lon="0" rev="0"/>
          </a:camera>
          <a:lightRig rig="glow" dir="t">
            <a:rot lat="0" lon="0" rev="4800000"/>
          </a:lightRig>
        </a:scene3d>
      </dgm:spPr>
      <dgm:t>
        <a:bodyPr/>
        <a:lstStyle/>
        <a:p>
          <a:endParaRPr lang="zh-CN" altLang="en-US"/>
        </a:p>
      </dgm:t>
    </dgm:pt>
    <dgm:pt modelId="{CD1E6EE6-E780-4E8A-A12F-5BE42B97E85A}">
      <dgm:prSet phldrT="[文本]" custT="1"/>
      <dgm:spPr>
        <a:scene3d>
          <a:camera prst="orthographicFront">
            <a:rot lat="0" lon="0" rev="0"/>
          </a:camera>
          <a:lightRig rig="glow" dir="t">
            <a:rot lat="0" lon="0" rev="4800000"/>
          </a:lightRig>
        </a:scene3d>
        <a:sp3d prstMaterial="matte">
          <a:bevelT w="127000" h="63500"/>
        </a:sp3d>
      </dgm:spPr>
      <dgm:t>
        <a:bodyPr/>
        <a:lstStyle/>
        <a:p>
          <a:r>
            <a:rPr lang="zh-CN" altLang="en-US" sz="2400" b="1" smtClean="0">
              <a:latin typeface="华文中宋" pitchFamily="2" charset="-122"/>
              <a:ea typeface="华文中宋" pitchFamily="2" charset="-122"/>
              <a:cs typeface="宋体" pitchFamily="2" charset="-122"/>
            </a:rPr>
            <a:t>考试改革</a:t>
          </a:r>
          <a:endParaRPr lang="zh-CN" altLang="en-US" sz="2400" b="1" dirty="0"/>
        </a:p>
      </dgm:t>
    </dgm:pt>
    <dgm:pt modelId="{E25647E0-0390-41D5-8814-BCFD8CD33117}" type="parTrans" cxnId="{A073B87E-5410-483D-A21C-3BBCE6C11745}">
      <dgm:prSet/>
      <dgm:spPr/>
      <dgm:t>
        <a:bodyPr/>
        <a:lstStyle/>
        <a:p>
          <a:endParaRPr lang="zh-CN" altLang="en-US" sz="2400" b="1">
            <a:solidFill>
              <a:schemeClr val="tx1"/>
            </a:solidFill>
          </a:endParaRPr>
        </a:p>
      </dgm:t>
    </dgm:pt>
    <dgm:pt modelId="{5CB7C407-2647-4B05-829A-4414BB54C730}" type="sibTrans" cxnId="{A073B87E-5410-483D-A21C-3BBCE6C11745}">
      <dgm:prSet/>
      <dgm:spPr/>
      <dgm:t>
        <a:bodyPr/>
        <a:lstStyle/>
        <a:p>
          <a:endParaRPr lang="zh-CN" altLang="en-US" sz="2400" b="1">
            <a:solidFill>
              <a:schemeClr val="tx1"/>
            </a:solidFill>
          </a:endParaRPr>
        </a:p>
      </dgm:t>
    </dgm:pt>
    <dgm:pt modelId="{D14CA91D-5386-41AD-ABDD-897C3CB5D58F}">
      <dgm:prSet phldrT="[文本]" custT="1"/>
      <dgm:spPr>
        <a:scene3d>
          <a:camera prst="orthographicFront">
            <a:rot lat="0" lon="0" rev="0"/>
          </a:camera>
          <a:lightRig rig="glow" dir="t">
            <a:rot lat="0" lon="0" rev="4800000"/>
          </a:lightRig>
        </a:scene3d>
        <a:sp3d prstMaterial="matte">
          <a:bevelT w="127000" h="63500"/>
        </a:sp3d>
      </dgm:spPr>
      <dgm:t>
        <a:bodyPr/>
        <a:lstStyle/>
        <a:p>
          <a:r>
            <a:rPr lang="zh-CN" altLang="en-US" sz="2400" b="1" smtClean="0">
              <a:latin typeface="华文中宋" pitchFamily="2" charset="-122"/>
              <a:ea typeface="华文中宋" pitchFamily="2" charset="-122"/>
              <a:cs typeface="宋体" pitchFamily="2" charset="-122"/>
            </a:rPr>
            <a:t>考过程</a:t>
          </a:r>
          <a:endParaRPr lang="en-US" altLang="zh-CN" sz="2400" b="1" smtClean="0">
            <a:latin typeface="华文中宋" pitchFamily="2" charset="-122"/>
            <a:ea typeface="华文中宋" pitchFamily="2" charset="-122"/>
            <a:cs typeface="宋体" pitchFamily="2" charset="-122"/>
          </a:endParaRPr>
        </a:p>
        <a:p>
          <a:r>
            <a:rPr lang="zh-CN" altLang="en-US" sz="2400" b="1" smtClean="0">
              <a:latin typeface="华文中宋" pitchFamily="2" charset="-122"/>
              <a:ea typeface="华文中宋" pitchFamily="2" charset="-122"/>
              <a:cs typeface="宋体" pitchFamily="2" charset="-122"/>
            </a:rPr>
            <a:t>考能力</a:t>
          </a:r>
          <a:endParaRPr lang="zh-CN" altLang="en-US" sz="2400" b="1" dirty="0"/>
        </a:p>
      </dgm:t>
    </dgm:pt>
    <dgm:pt modelId="{7B05F0ED-C155-4756-9D9D-C2173351CC91}" type="parTrans" cxnId="{B63C810C-2EF1-4A7E-ABA9-61E653A130CF}">
      <dgm:prSet/>
      <dgm:spPr>
        <a:scene3d>
          <a:camera prst="orthographicFront">
            <a:rot lat="0" lon="0" rev="0"/>
          </a:camera>
          <a:lightRig rig="glow" dir="t">
            <a:rot lat="0" lon="0" rev="4800000"/>
          </a:lightRig>
        </a:scene3d>
        <a:sp3d prstMaterial="matte">
          <a:bevelT w="127000" h="63500"/>
        </a:sp3d>
      </dgm:spPr>
      <dgm:t>
        <a:bodyPr/>
        <a:lstStyle/>
        <a:p>
          <a:endParaRPr lang="zh-CN" altLang="en-US" sz="2400" b="1">
            <a:solidFill>
              <a:schemeClr val="tx1"/>
            </a:solidFill>
          </a:endParaRPr>
        </a:p>
      </dgm:t>
    </dgm:pt>
    <dgm:pt modelId="{BA97A397-DA90-4D8F-AC3A-83644C1382D4}" type="sibTrans" cxnId="{B63C810C-2EF1-4A7E-ABA9-61E653A130CF}">
      <dgm:prSet/>
      <dgm:spPr/>
      <dgm:t>
        <a:bodyPr/>
        <a:lstStyle/>
        <a:p>
          <a:endParaRPr lang="zh-CN" altLang="en-US" sz="2400" b="1">
            <a:solidFill>
              <a:schemeClr val="tx1"/>
            </a:solidFill>
          </a:endParaRPr>
        </a:p>
      </dgm:t>
    </dgm:pt>
    <dgm:pt modelId="{4B179032-B159-4C9D-90A5-48EFD1A9BB81}">
      <dgm:prSet phldrT="[文本]" custT="1"/>
      <dgm:spPr>
        <a:scene3d>
          <a:camera prst="orthographicFront">
            <a:rot lat="0" lon="0" rev="0"/>
          </a:camera>
          <a:lightRig rig="glow" dir="t">
            <a:rot lat="0" lon="0" rev="4800000"/>
          </a:lightRig>
        </a:scene3d>
        <a:sp3d prstMaterial="matte">
          <a:bevelT w="127000" h="63500"/>
        </a:sp3d>
      </dgm:spPr>
      <dgm:t>
        <a:bodyPr/>
        <a:lstStyle/>
        <a:p>
          <a:r>
            <a:rPr lang="zh-CN" altLang="en-US" sz="2400" b="1" smtClean="0">
              <a:latin typeface="华文中宋" pitchFamily="2" charset="-122"/>
              <a:ea typeface="华文中宋" pitchFamily="2" charset="-122"/>
              <a:cs typeface="宋体" pitchFamily="2" charset="-122"/>
            </a:rPr>
            <a:t>多点式</a:t>
          </a:r>
          <a:endParaRPr lang="en-US" altLang="zh-CN" sz="2400" b="1" smtClean="0">
            <a:latin typeface="华文中宋" pitchFamily="2" charset="-122"/>
            <a:ea typeface="华文中宋" pitchFamily="2" charset="-122"/>
            <a:cs typeface="宋体" pitchFamily="2" charset="-122"/>
          </a:endParaRPr>
        </a:p>
        <a:p>
          <a:r>
            <a:rPr lang="zh-CN" altLang="en-US" sz="2400" b="1" smtClean="0">
              <a:latin typeface="华文中宋" pitchFamily="2" charset="-122"/>
              <a:ea typeface="华文中宋" pitchFamily="2" charset="-122"/>
              <a:cs typeface="宋体" pitchFamily="2" charset="-122"/>
            </a:rPr>
            <a:t>多方式</a:t>
          </a:r>
          <a:endParaRPr lang="zh-CN" altLang="en-US" sz="2400" b="1" dirty="0"/>
        </a:p>
      </dgm:t>
    </dgm:pt>
    <dgm:pt modelId="{4BF95426-2BA9-440C-84CB-CC0C07CE41F4}" type="parTrans" cxnId="{31C48C1A-EF24-4A57-8EE6-E480FFAA391F}">
      <dgm:prSet/>
      <dgm:spPr>
        <a:scene3d>
          <a:camera prst="orthographicFront">
            <a:rot lat="0" lon="0" rev="0"/>
          </a:camera>
          <a:lightRig rig="glow" dir="t">
            <a:rot lat="0" lon="0" rev="4800000"/>
          </a:lightRig>
        </a:scene3d>
        <a:sp3d prstMaterial="matte">
          <a:bevelT w="127000" h="63500"/>
        </a:sp3d>
      </dgm:spPr>
      <dgm:t>
        <a:bodyPr/>
        <a:lstStyle/>
        <a:p>
          <a:endParaRPr lang="zh-CN" altLang="en-US" sz="2400" b="1">
            <a:solidFill>
              <a:schemeClr val="tx1"/>
            </a:solidFill>
          </a:endParaRPr>
        </a:p>
      </dgm:t>
    </dgm:pt>
    <dgm:pt modelId="{28D99BFC-FFB1-4C02-B0D2-026BB6B16001}" type="sibTrans" cxnId="{31C48C1A-EF24-4A57-8EE6-E480FFAA391F}">
      <dgm:prSet/>
      <dgm:spPr/>
      <dgm:t>
        <a:bodyPr/>
        <a:lstStyle/>
        <a:p>
          <a:endParaRPr lang="zh-CN" altLang="en-US" sz="2400" b="1">
            <a:solidFill>
              <a:schemeClr val="tx1"/>
            </a:solidFill>
          </a:endParaRPr>
        </a:p>
      </dgm:t>
    </dgm:pt>
    <dgm:pt modelId="{DBFC1CFA-E587-4895-959F-D6575D233689}" type="pres">
      <dgm:prSet presAssocID="{4EFADEC4-61F2-4511-B0DD-5041A4AE8441}" presName="hierChild1" presStyleCnt="0">
        <dgm:presLayoutVars>
          <dgm:orgChart val="1"/>
          <dgm:chPref val="1"/>
          <dgm:dir/>
          <dgm:animOne val="branch"/>
          <dgm:animLvl val="lvl"/>
          <dgm:resizeHandles/>
        </dgm:presLayoutVars>
      </dgm:prSet>
      <dgm:spPr/>
      <dgm:t>
        <a:bodyPr/>
        <a:lstStyle/>
        <a:p>
          <a:endParaRPr lang="zh-CN" altLang="en-US"/>
        </a:p>
      </dgm:t>
    </dgm:pt>
    <dgm:pt modelId="{A6B82823-982B-40A7-9236-92E88394D38B}" type="pres">
      <dgm:prSet presAssocID="{CD1E6EE6-E780-4E8A-A12F-5BE42B97E85A}" presName="hierRoot1" presStyleCnt="0">
        <dgm:presLayoutVars>
          <dgm:hierBranch val="init"/>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D68A9EA-1BDC-483C-9B65-91E0BDA3222D}" type="pres">
      <dgm:prSet presAssocID="{CD1E6EE6-E780-4E8A-A12F-5BE42B97E85A}" presName="rootComposite1"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8171B323-2D37-48B7-A1B6-B02A76953CCA}" type="pres">
      <dgm:prSet presAssocID="{CD1E6EE6-E780-4E8A-A12F-5BE42B97E85A}" presName="rootText1" presStyleLbl="node0" presStyleIdx="0" presStyleCnt="1" custScaleX="142936">
        <dgm:presLayoutVars>
          <dgm:chPref val="3"/>
        </dgm:presLayoutVars>
      </dgm:prSet>
      <dgm:spPr>
        <a:prstGeom prst="flowChartPreparation">
          <a:avLst/>
        </a:prstGeom>
      </dgm:spPr>
      <dgm:t>
        <a:bodyPr/>
        <a:lstStyle/>
        <a:p>
          <a:endParaRPr lang="zh-CN" altLang="en-US"/>
        </a:p>
      </dgm:t>
    </dgm:pt>
    <dgm:pt modelId="{9DE4C16A-423D-4A25-B2DA-85BD265D4A93}" type="pres">
      <dgm:prSet presAssocID="{CD1E6EE6-E780-4E8A-A12F-5BE42B97E85A}" presName="rootConnector1" presStyleLbl="node1" presStyleIdx="0" presStyleCnt="0"/>
      <dgm:spPr/>
      <dgm:t>
        <a:bodyPr/>
        <a:lstStyle/>
        <a:p>
          <a:endParaRPr lang="zh-CN" altLang="en-US"/>
        </a:p>
      </dgm:t>
    </dgm:pt>
    <dgm:pt modelId="{36C4F474-DD45-4F6A-ABFF-E7CE1FBAA8B4}" type="pres">
      <dgm:prSet presAssocID="{CD1E6EE6-E780-4E8A-A12F-5BE42B97E85A}" presName="hierChild2"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AB466976-2F7E-4C04-BC11-729B498C9C7D}" type="pres">
      <dgm:prSet presAssocID="{4BF95426-2BA9-440C-84CB-CC0C07CE41F4}" presName="Name37" presStyleLbl="parChTrans1D2" presStyleIdx="0" presStyleCnt="2"/>
      <dgm:spPr/>
      <dgm:t>
        <a:bodyPr/>
        <a:lstStyle/>
        <a:p>
          <a:endParaRPr lang="zh-CN" altLang="en-US"/>
        </a:p>
      </dgm:t>
    </dgm:pt>
    <dgm:pt modelId="{2F487A73-A3DD-4952-A161-B669605DA6C3}" type="pres">
      <dgm:prSet presAssocID="{4B179032-B159-4C9D-90A5-48EFD1A9BB81}" presName="hierRoot2" presStyleCnt="0">
        <dgm:presLayoutVars>
          <dgm:hierBranch val="init"/>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8912379-1501-46A6-BA4C-7C0BF0080011}" type="pres">
      <dgm:prSet presAssocID="{4B179032-B159-4C9D-90A5-48EFD1A9BB81}" presName="rootComposit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118B45C7-1671-4CE4-B775-855807452DA1}" type="pres">
      <dgm:prSet presAssocID="{4B179032-B159-4C9D-90A5-48EFD1A9BB81}" presName="rootText" presStyleLbl="node2" presStyleIdx="0" presStyleCnt="2" custLinFactNeighborX="-8107" custLinFactNeighborY="-31497">
        <dgm:presLayoutVars>
          <dgm:chPref val="3"/>
        </dgm:presLayoutVars>
      </dgm:prSet>
      <dgm:spPr>
        <a:prstGeom prst="flowChartPreparation">
          <a:avLst/>
        </a:prstGeom>
      </dgm:spPr>
      <dgm:t>
        <a:bodyPr/>
        <a:lstStyle/>
        <a:p>
          <a:endParaRPr lang="zh-CN" altLang="en-US"/>
        </a:p>
      </dgm:t>
    </dgm:pt>
    <dgm:pt modelId="{619D704C-5825-4E77-9ADB-CE88B516BB86}" type="pres">
      <dgm:prSet presAssocID="{4B179032-B159-4C9D-90A5-48EFD1A9BB81}" presName="rootConnector" presStyleLbl="node2" presStyleIdx="0" presStyleCnt="2"/>
      <dgm:spPr/>
      <dgm:t>
        <a:bodyPr/>
        <a:lstStyle/>
        <a:p>
          <a:endParaRPr lang="zh-CN" altLang="en-US"/>
        </a:p>
      </dgm:t>
    </dgm:pt>
    <dgm:pt modelId="{11616022-A9E9-446F-922F-E93CAACC3CEF}" type="pres">
      <dgm:prSet presAssocID="{4B179032-B159-4C9D-90A5-48EFD1A9BB81}" presName="hierChild4"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FC0839A-B70A-4392-ABAC-E1A580FEDDFF}" type="pres">
      <dgm:prSet presAssocID="{4B179032-B159-4C9D-90A5-48EFD1A9BB81}" presName="hierChild5"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AE99F569-2E88-42E6-B3A1-C10382A7447B}" type="pres">
      <dgm:prSet presAssocID="{7B05F0ED-C155-4756-9D9D-C2173351CC91}" presName="Name37" presStyleLbl="parChTrans1D2" presStyleIdx="1" presStyleCnt="2"/>
      <dgm:spPr/>
      <dgm:t>
        <a:bodyPr/>
        <a:lstStyle/>
        <a:p>
          <a:endParaRPr lang="zh-CN" altLang="en-US"/>
        </a:p>
      </dgm:t>
    </dgm:pt>
    <dgm:pt modelId="{FBE60089-7DC7-4CE9-82CE-C9128220DC33}" type="pres">
      <dgm:prSet presAssocID="{D14CA91D-5386-41AD-ABDD-897C3CB5D58F}" presName="hierRoot2" presStyleCnt="0">
        <dgm:presLayoutVars>
          <dgm:hierBranch val="init"/>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F2EE5399-E952-44DF-863F-CCD656A34DEC}" type="pres">
      <dgm:prSet presAssocID="{D14CA91D-5386-41AD-ABDD-897C3CB5D58F}" presName="rootComposit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657A87B-8976-4B54-AC01-AFFBB716A74C}" type="pres">
      <dgm:prSet presAssocID="{D14CA91D-5386-41AD-ABDD-897C3CB5D58F}" presName="rootText" presStyleLbl="node2" presStyleIdx="1" presStyleCnt="2" custLinFactNeighborX="10076" custLinFactNeighborY="-31497">
        <dgm:presLayoutVars>
          <dgm:chPref val="3"/>
        </dgm:presLayoutVars>
      </dgm:prSet>
      <dgm:spPr>
        <a:prstGeom prst="flowChartPreparation">
          <a:avLst/>
        </a:prstGeom>
      </dgm:spPr>
      <dgm:t>
        <a:bodyPr/>
        <a:lstStyle/>
        <a:p>
          <a:endParaRPr lang="zh-CN" altLang="en-US"/>
        </a:p>
      </dgm:t>
    </dgm:pt>
    <dgm:pt modelId="{683F811A-E553-42DC-BC48-8E05F4663494}" type="pres">
      <dgm:prSet presAssocID="{D14CA91D-5386-41AD-ABDD-897C3CB5D58F}" presName="rootConnector" presStyleLbl="node2" presStyleIdx="1" presStyleCnt="2"/>
      <dgm:spPr/>
      <dgm:t>
        <a:bodyPr/>
        <a:lstStyle/>
        <a:p>
          <a:endParaRPr lang="zh-CN" altLang="en-US"/>
        </a:p>
      </dgm:t>
    </dgm:pt>
    <dgm:pt modelId="{7436B835-F0A2-4DF8-AC4F-BDD8A4B97089}" type="pres">
      <dgm:prSet presAssocID="{D14CA91D-5386-41AD-ABDD-897C3CB5D58F}" presName="hierChild4"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7C6B494-7C4A-40DA-9180-1CB3505FB78E}" type="pres">
      <dgm:prSet presAssocID="{D14CA91D-5386-41AD-ABDD-897C3CB5D58F}" presName="hierChild5"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2298AD27-CFDE-41D3-933B-38363219114D}" type="pres">
      <dgm:prSet presAssocID="{CD1E6EE6-E780-4E8A-A12F-5BE42B97E85A}" presName="hierChild3"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Lst>
  <dgm:cxnLst>
    <dgm:cxn modelId="{3ACE066A-5F11-4C70-AF4A-9A12F68E8F73}" type="presOf" srcId="{4B179032-B159-4C9D-90A5-48EFD1A9BB81}" destId="{619D704C-5825-4E77-9ADB-CE88B516BB86}" srcOrd="1" destOrd="0" presId="urn:microsoft.com/office/officeart/2005/8/layout/orgChart1"/>
    <dgm:cxn modelId="{646582F8-5552-4990-B47E-73DF349E3926}" type="presOf" srcId="{4B179032-B159-4C9D-90A5-48EFD1A9BB81}" destId="{118B45C7-1671-4CE4-B775-855807452DA1}" srcOrd="0" destOrd="0" presId="urn:microsoft.com/office/officeart/2005/8/layout/orgChart1"/>
    <dgm:cxn modelId="{B63C810C-2EF1-4A7E-ABA9-61E653A130CF}" srcId="{CD1E6EE6-E780-4E8A-A12F-5BE42B97E85A}" destId="{D14CA91D-5386-41AD-ABDD-897C3CB5D58F}" srcOrd="1" destOrd="0" parTransId="{7B05F0ED-C155-4756-9D9D-C2173351CC91}" sibTransId="{BA97A397-DA90-4D8F-AC3A-83644C1382D4}"/>
    <dgm:cxn modelId="{8325B21A-B3BB-4255-A420-E25BF8A654D2}" type="presOf" srcId="{D14CA91D-5386-41AD-ABDD-897C3CB5D58F}" destId="{683F811A-E553-42DC-BC48-8E05F4663494}" srcOrd="1" destOrd="0" presId="urn:microsoft.com/office/officeart/2005/8/layout/orgChart1"/>
    <dgm:cxn modelId="{04FB2DE9-D935-47FE-9902-35BEFC1BC8D6}" type="presOf" srcId="{7B05F0ED-C155-4756-9D9D-C2173351CC91}" destId="{AE99F569-2E88-42E6-B3A1-C10382A7447B}" srcOrd="0" destOrd="0" presId="urn:microsoft.com/office/officeart/2005/8/layout/orgChart1"/>
    <dgm:cxn modelId="{5E8671BA-4AC1-413A-94AA-8C25DC09DF94}" type="presOf" srcId="{4BF95426-2BA9-440C-84CB-CC0C07CE41F4}" destId="{AB466976-2F7E-4C04-BC11-729B498C9C7D}" srcOrd="0" destOrd="0" presId="urn:microsoft.com/office/officeart/2005/8/layout/orgChart1"/>
    <dgm:cxn modelId="{A79C9238-B60E-4F42-AE71-21CA15568DFA}" type="presOf" srcId="{4EFADEC4-61F2-4511-B0DD-5041A4AE8441}" destId="{DBFC1CFA-E587-4895-959F-D6575D233689}" srcOrd="0" destOrd="0" presId="urn:microsoft.com/office/officeart/2005/8/layout/orgChart1"/>
    <dgm:cxn modelId="{A304FD6F-6900-4730-A763-0C5EB8F82972}" type="presOf" srcId="{CD1E6EE6-E780-4E8A-A12F-5BE42B97E85A}" destId="{8171B323-2D37-48B7-A1B6-B02A76953CCA}" srcOrd="0" destOrd="0" presId="urn:microsoft.com/office/officeart/2005/8/layout/orgChart1"/>
    <dgm:cxn modelId="{2DC92059-EF2A-4E04-9E02-058E42FDD786}" type="presOf" srcId="{CD1E6EE6-E780-4E8A-A12F-5BE42B97E85A}" destId="{9DE4C16A-423D-4A25-B2DA-85BD265D4A93}" srcOrd="1" destOrd="0" presId="urn:microsoft.com/office/officeart/2005/8/layout/orgChart1"/>
    <dgm:cxn modelId="{A073B87E-5410-483D-A21C-3BBCE6C11745}" srcId="{4EFADEC4-61F2-4511-B0DD-5041A4AE8441}" destId="{CD1E6EE6-E780-4E8A-A12F-5BE42B97E85A}" srcOrd="0" destOrd="0" parTransId="{E25647E0-0390-41D5-8814-BCFD8CD33117}" sibTransId="{5CB7C407-2647-4B05-829A-4414BB54C730}"/>
    <dgm:cxn modelId="{8AA60245-3016-4CC2-A00F-D8B554497B08}" type="presOf" srcId="{D14CA91D-5386-41AD-ABDD-897C3CB5D58F}" destId="{7657A87B-8976-4B54-AC01-AFFBB716A74C}" srcOrd="0" destOrd="0" presId="urn:microsoft.com/office/officeart/2005/8/layout/orgChart1"/>
    <dgm:cxn modelId="{31C48C1A-EF24-4A57-8EE6-E480FFAA391F}" srcId="{CD1E6EE6-E780-4E8A-A12F-5BE42B97E85A}" destId="{4B179032-B159-4C9D-90A5-48EFD1A9BB81}" srcOrd="0" destOrd="0" parTransId="{4BF95426-2BA9-440C-84CB-CC0C07CE41F4}" sibTransId="{28D99BFC-FFB1-4C02-B0D2-026BB6B16001}"/>
    <dgm:cxn modelId="{AC6212B7-EA73-4CC4-9041-C86524E56349}" type="presParOf" srcId="{DBFC1CFA-E587-4895-959F-D6575D233689}" destId="{A6B82823-982B-40A7-9236-92E88394D38B}" srcOrd="0" destOrd="0" presId="urn:microsoft.com/office/officeart/2005/8/layout/orgChart1"/>
    <dgm:cxn modelId="{945AA4C9-B324-48B4-B8FA-2E3FBFFE5E76}" type="presParOf" srcId="{A6B82823-982B-40A7-9236-92E88394D38B}" destId="{5D68A9EA-1BDC-483C-9B65-91E0BDA3222D}" srcOrd="0" destOrd="0" presId="urn:microsoft.com/office/officeart/2005/8/layout/orgChart1"/>
    <dgm:cxn modelId="{E02F7C45-6C74-4F41-8360-92D758EE3C79}" type="presParOf" srcId="{5D68A9EA-1BDC-483C-9B65-91E0BDA3222D}" destId="{8171B323-2D37-48B7-A1B6-B02A76953CCA}" srcOrd="0" destOrd="0" presId="urn:microsoft.com/office/officeart/2005/8/layout/orgChart1"/>
    <dgm:cxn modelId="{7E9547BD-3E72-4754-B620-3B918ABC438D}" type="presParOf" srcId="{5D68A9EA-1BDC-483C-9B65-91E0BDA3222D}" destId="{9DE4C16A-423D-4A25-B2DA-85BD265D4A93}" srcOrd="1" destOrd="0" presId="urn:microsoft.com/office/officeart/2005/8/layout/orgChart1"/>
    <dgm:cxn modelId="{4698C653-C597-4234-9876-F730F9FFA5C3}" type="presParOf" srcId="{A6B82823-982B-40A7-9236-92E88394D38B}" destId="{36C4F474-DD45-4F6A-ABFF-E7CE1FBAA8B4}" srcOrd="1" destOrd="0" presId="urn:microsoft.com/office/officeart/2005/8/layout/orgChart1"/>
    <dgm:cxn modelId="{9AC6543F-BD9D-4305-9D03-748768C28EF6}" type="presParOf" srcId="{36C4F474-DD45-4F6A-ABFF-E7CE1FBAA8B4}" destId="{AB466976-2F7E-4C04-BC11-729B498C9C7D}" srcOrd="0" destOrd="0" presId="urn:microsoft.com/office/officeart/2005/8/layout/orgChart1"/>
    <dgm:cxn modelId="{85724D56-EB58-454C-9D8A-0D2B8981E9AF}" type="presParOf" srcId="{36C4F474-DD45-4F6A-ABFF-E7CE1FBAA8B4}" destId="{2F487A73-A3DD-4952-A161-B669605DA6C3}" srcOrd="1" destOrd="0" presId="urn:microsoft.com/office/officeart/2005/8/layout/orgChart1"/>
    <dgm:cxn modelId="{2FBD7712-1CC0-42F1-A6BA-D14466DA3FFD}" type="presParOf" srcId="{2F487A73-A3DD-4952-A161-B669605DA6C3}" destId="{98912379-1501-46A6-BA4C-7C0BF0080011}" srcOrd="0" destOrd="0" presId="urn:microsoft.com/office/officeart/2005/8/layout/orgChart1"/>
    <dgm:cxn modelId="{78510D32-0943-40F8-BF1D-84E2C6D3776D}" type="presParOf" srcId="{98912379-1501-46A6-BA4C-7C0BF0080011}" destId="{118B45C7-1671-4CE4-B775-855807452DA1}" srcOrd="0" destOrd="0" presId="urn:microsoft.com/office/officeart/2005/8/layout/orgChart1"/>
    <dgm:cxn modelId="{3DC26CC3-2924-4052-819C-4D62D11224B5}" type="presParOf" srcId="{98912379-1501-46A6-BA4C-7C0BF0080011}" destId="{619D704C-5825-4E77-9ADB-CE88B516BB86}" srcOrd="1" destOrd="0" presId="urn:microsoft.com/office/officeart/2005/8/layout/orgChart1"/>
    <dgm:cxn modelId="{359B7FDE-93BD-4EAB-95C8-6A1D45BADC96}" type="presParOf" srcId="{2F487A73-A3DD-4952-A161-B669605DA6C3}" destId="{11616022-A9E9-446F-922F-E93CAACC3CEF}" srcOrd="1" destOrd="0" presId="urn:microsoft.com/office/officeart/2005/8/layout/orgChart1"/>
    <dgm:cxn modelId="{89A32942-65BA-45A5-BEFD-960CC8C2F71A}" type="presParOf" srcId="{2F487A73-A3DD-4952-A161-B669605DA6C3}" destId="{7FC0839A-B70A-4392-ABAC-E1A580FEDDFF}" srcOrd="2" destOrd="0" presId="urn:microsoft.com/office/officeart/2005/8/layout/orgChart1"/>
    <dgm:cxn modelId="{0C53278C-9E04-4682-B91C-04CDFF3A1945}" type="presParOf" srcId="{36C4F474-DD45-4F6A-ABFF-E7CE1FBAA8B4}" destId="{AE99F569-2E88-42E6-B3A1-C10382A7447B}" srcOrd="2" destOrd="0" presId="urn:microsoft.com/office/officeart/2005/8/layout/orgChart1"/>
    <dgm:cxn modelId="{F870D346-A632-4E8C-AA54-DAA803A20E51}" type="presParOf" srcId="{36C4F474-DD45-4F6A-ABFF-E7CE1FBAA8B4}" destId="{FBE60089-7DC7-4CE9-82CE-C9128220DC33}" srcOrd="3" destOrd="0" presId="urn:microsoft.com/office/officeart/2005/8/layout/orgChart1"/>
    <dgm:cxn modelId="{B0F98BE2-7472-4D18-BD57-B15DC5750008}" type="presParOf" srcId="{FBE60089-7DC7-4CE9-82CE-C9128220DC33}" destId="{F2EE5399-E952-44DF-863F-CCD656A34DEC}" srcOrd="0" destOrd="0" presId="urn:microsoft.com/office/officeart/2005/8/layout/orgChart1"/>
    <dgm:cxn modelId="{CF897D58-D199-4047-A0FB-D23B312F7048}" type="presParOf" srcId="{F2EE5399-E952-44DF-863F-CCD656A34DEC}" destId="{7657A87B-8976-4B54-AC01-AFFBB716A74C}" srcOrd="0" destOrd="0" presId="urn:microsoft.com/office/officeart/2005/8/layout/orgChart1"/>
    <dgm:cxn modelId="{11127DA4-7270-4FC2-86BE-898F8DC914EB}" type="presParOf" srcId="{F2EE5399-E952-44DF-863F-CCD656A34DEC}" destId="{683F811A-E553-42DC-BC48-8E05F4663494}" srcOrd="1" destOrd="0" presId="urn:microsoft.com/office/officeart/2005/8/layout/orgChart1"/>
    <dgm:cxn modelId="{7FB7776B-81B7-46CE-A1BA-DDFF724467D2}" type="presParOf" srcId="{FBE60089-7DC7-4CE9-82CE-C9128220DC33}" destId="{7436B835-F0A2-4DF8-AC4F-BDD8A4B97089}" srcOrd="1" destOrd="0" presId="urn:microsoft.com/office/officeart/2005/8/layout/orgChart1"/>
    <dgm:cxn modelId="{7D83A4E7-F332-41CC-9E22-34AC1B80966A}" type="presParOf" srcId="{FBE60089-7DC7-4CE9-82CE-C9128220DC33}" destId="{97C6B494-7C4A-40DA-9180-1CB3505FB78E}" srcOrd="2" destOrd="0" presId="urn:microsoft.com/office/officeart/2005/8/layout/orgChart1"/>
    <dgm:cxn modelId="{365C5C6D-E426-400E-8A63-C3EA56CCA08B}" type="presParOf" srcId="{A6B82823-982B-40A7-9236-92E88394D38B}" destId="{2298AD27-CFDE-41D3-933B-38363219114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2577DE-DE11-4FB0-A4C3-AF742E0DA47F}" type="doc">
      <dgm:prSet loTypeId="urn:microsoft.com/office/officeart/2005/8/layout/list1" loCatId="list" qsTypeId="urn:microsoft.com/office/officeart/2005/8/quickstyle/simple1" qsCatId="simple" csTypeId="urn:microsoft.com/office/officeart/2005/8/colors/accent0_2" csCatId="mainScheme" phldr="1"/>
      <dgm:spPr>
        <a:scene3d>
          <a:camera prst="orthographicFront">
            <a:rot lat="0" lon="0" rev="0"/>
          </a:camera>
          <a:lightRig rig="glow" dir="t">
            <a:rot lat="0" lon="0" rev="4800000"/>
          </a:lightRig>
        </a:scene3d>
      </dgm:spPr>
      <dgm:t>
        <a:bodyPr/>
        <a:lstStyle/>
        <a:p>
          <a:endParaRPr lang="zh-CN" altLang="en-US"/>
        </a:p>
      </dgm:t>
    </dgm:pt>
    <dgm:pt modelId="{83298ADD-C951-4D95-8593-CEA28744C50A}">
      <dgm:prSet custT="1"/>
      <dgm:spPr>
        <a:scene3d>
          <a:camera prst="orthographicFront">
            <a:rot lat="0" lon="0" rev="0"/>
          </a:camera>
          <a:lightRig rig="glow" dir="t">
            <a:rot lat="0" lon="0" rev="4800000"/>
          </a:lightRig>
        </a:scene3d>
        <a:sp3d prstMaterial="matte">
          <a:bevelT w="127000" h="63500"/>
        </a:sp3d>
      </dgm:spPr>
      <dgm:t>
        <a:bodyPr/>
        <a:lstStyle/>
        <a:p>
          <a:pPr rtl="0"/>
          <a:r>
            <a:rPr lang="zh-CN" sz="2400" dirty="0" smtClean="0">
              <a:solidFill>
                <a:srgbClr val="FF0000"/>
              </a:solidFill>
              <a:latin typeface="华文中宋" pitchFamily="2" charset="-122"/>
              <a:ea typeface="华文中宋" pitchFamily="2" charset="-122"/>
            </a:rPr>
            <a:t>实现培养质量的明显提高，施惠于学生；</a:t>
          </a:r>
          <a:endParaRPr lang="en-US" sz="2400" dirty="0">
            <a:solidFill>
              <a:srgbClr val="FF0000"/>
            </a:solidFill>
            <a:latin typeface="华文中宋" pitchFamily="2" charset="-122"/>
            <a:ea typeface="华文中宋" pitchFamily="2" charset="-122"/>
          </a:endParaRPr>
        </a:p>
      </dgm:t>
    </dgm:pt>
    <dgm:pt modelId="{E601781A-32FD-4A7C-8839-0ED02354EC3E}" type="parTrans" cxnId="{3DF7A0EA-7965-4012-98F4-3E63017241B5}">
      <dgm:prSet/>
      <dgm:spPr/>
      <dgm:t>
        <a:bodyPr/>
        <a:lstStyle/>
        <a:p>
          <a:endParaRPr lang="zh-CN" altLang="en-US" sz="2400">
            <a:solidFill>
              <a:schemeClr val="tx1"/>
            </a:solidFill>
            <a:latin typeface="华文中宋" pitchFamily="2" charset="-122"/>
            <a:ea typeface="华文中宋" pitchFamily="2" charset="-122"/>
          </a:endParaRPr>
        </a:p>
      </dgm:t>
    </dgm:pt>
    <dgm:pt modelId="{C28B7CFA-7386-412E-BB80-143BA3E88025}" type="sibTrans" cxnId="{3DF7A0EA-7965-4012-98F4-3E63017241B5}">
      <dgm:prSet/>
      <dgm:spPr/>
      <dgm:t>
        <a:bodyPr/>
        <a:lstStyle/>
        <a:p>
          <a:endParaRPr lang="zh-CN" altLang="en-US" sz="2400">
            <a:solidFill>
              <a:schemeClr val="tx1"/>
            </a:solidFill>
            <a:latin typeface="华文中宋" pitchFamily="2" charset="-122"/>
            <a:ea typeface="华文中宋" pitchFamily="2" charset="-122"/>
          </a:endParaRPr>
        </a:p>
      </dgm:t>
    </dgm:pt>
    <dgm:pt modelId="{EDE5AC6A-5CFD-4BB3-BEF6-98E878715C3B}">
      <dgm:prSet custT="1"/>
      <dgm:spPr>
        <a:scene3d>
          <a:camera prst="orthographicFront">
            <a:rot lat="0" lon="0" rev="0"/>
          </a:camera>
          <a:lightRig rig="glow" dir="t">
            <a:rot lat="0" lon="0" rev="4800000"/>
          </a:lightRig>
        </a:scene3d>
        <a:sp3d prstMaterial="matte">
          <a:bevelT w="127000" h="63500"/>
        </a:sp3d>
      </dgm:spPr>
      <dgm:t>
        <a:bodyPr/>
        <a:lstStyle/>
        <a:p>
          <a:pPr rtl="0"/>
          <a:r>
            <a:rPr lang="zh-CN" altLang="en-US" sz="2400" dirty="0" smtClean="0">
              <a:solidFill>
                <a:srgbClr val="FF0000"/>
              </a:solidFill>
              <a:latin typeface="华文中宋" pitchFamily="2" charset="-122"/>
              <a:ea typeface="华文中宋" pitchFamily="2" charset="-122"/>
            </a:rPr>
            <a:t>实现自身水平的明显提高，受益于自己；</a:t>
          </a:r>
          <a:endParaRPr lang="zh-CN" altLang="en-US" sz="2400" dirty="0">
            <a:solidFill>
              <a:srgbClr val="FF0000"/>
            </a:solidFill>
            <a:latin typeface="华文中宋" pitchFamily="2" charset="-122"/>
            <a:ea typeface="华文中宋" pitchFamily="2" charset="-122"/>
          </a:endParaRPr>
        </a:p>
      </dgm:t>
    </dgm:pt>
    <dgm:pt modelId="{FEC6124A-1A5C-44C9-A303-B853B7D41A1D}" type="parTrans" cxnId="{29B8D8C3-7C71-4AF9-9EBE-B394F89093D6}">
      <dgm:prSet/>
      <dgm:spPr/>
      <dgm:t>
        <a:bodyPr/>
        <a:lstStyle/>
        <a:p>
          <a:endParaRPr lang="zh-CN" altLang="en-US" sz="2400">
            <a:solidFill>
              <a:schemeClr val="tx1"/>
            </a:solidFill>
            <a:latin typeface="华文中宋" pitchFamily="2" charset="-122"/>
            <a:ea typeface="华文中宋" pitchFamily="2" charset="-122"/>
          </a:endParaRPr>
        </a:p>
      </dgm:t>
    </dgm:pt>
    <dgm:pt modelId="{B5E735B9-87A1-4857-9A44-DE9C5CD283C0}" type="sibTrans" cxnId="{29B8D8C3-7C71-4AF9-9EBE-B394F89093D6}">
      <dgm:prSet/>
      <dgm:spPr/>
      <dgm:t>
        <a:bodyPr/>
        <a:lstStyle/>
        <a:p>
          <a:endParaRPr lang="zh-CN" altLang="en-US" sz="2400">
            <a:solidFill>
              <a:schemeClr val="tx1"/>
            </a:solidFill>
            <a:latin typeface="华文中宋" pitchFamily="2" charset="-122"/>
            <a:ea typeface="华文中宋" pitchFamily="2" charset="-122"/>
          </a:endParaRPr>
        </a:p>
      </dgm:t>
    </dgm:pt>
    <dgm:pt modelId="{FF29E0E8-C406-43EE-8629-4F310300CE64}">
      <dgm:prSet custT="1"/>
      <dgm:spPr>
        <a:scene3d>
          <a:camera prst="orthographicFront">
            <a:rot lat="0" lon="0" rev="0"/>
          </a:camera>
          <a:lightRig rig="glow" dir="t">
            <a:rot lat="0" lon="0" rev="4800000"/>
          </a:lightRig>
        </a:scene3d>
        <a:sp3d prstMaterial="matte">
          <a:bevelT w="127000" h="63500"/>
        </a:sp3d>
      </dgm:spPr>
      <dgm:t>
        <a:bodyPr/>
        <a:lstStyle/>
        <a:p>
          <a:pPr rtl="0"/>
          <a:r>
            <a:rPr lang="zh-CN" altLang="en-US" sz="2400" dirty="0" smtClean="0">
              <a:solidFill>
                <a:srgbClr val="FF0000"/>
              </a:solidFill>
              <a:latin typeface="华文中宋" pitchFamily="2" charset="-122"/>
              <a:ea typeface="华文中宋" pitchFamily="2" charset="-122"/>
            </a:rPr>
            <a:t>实现课程建设的明显加强，做成精品课；</a:t>
          </a:r>
          <a:endParaRPr lang="zh-CN" altLang="en-US" sz="2400" dirty="0">
            <a:solidFill>
              <a:srgbClr val="FF0000"/>
            </a:solidFill>
            <a:latin typeface="华文中宋" pitchFamily="2" charset="-122"/>
            <a:ea typeface="华文中宋" pitchFamily="2" charset="-122"/>
          </a:endParaRPr>
        </a:p>
      </dgm:t>
    </dgm:pt>
    <dgm:pt modelId="{B01B2D97-8DDE-4BD8-AF11-2806294A1761}" type="parTrans" cxnId="{06361385-26AC-4208-8C0D-AD48D50D2236}">
      <dgm:prSet/>
      <dgm:spPr/>
      <dgm:t>
        <a:bodyPr/>
        <a:lstStyle/>
        <a:p>
          <a:endParaRPr lang="zh-CN" altLang="en-US" sz="2400">
            <a:solidFill>
              <a:schemeClr val="tx1"/>
            </a:solidFill>
            <a:latin typeface="华文中宋" pitchFamily="2" charset="-122"/>
            <a:ea typeface="华文中宋" pitchFamily="2" charset="-122"/>
          </a:endParaRPr>
        </a:p>
      </dgm:t>
    </dgm:pt>
    <dgm:pt modelId="{473002C3-7AD0-4A64-89CB-EDF9A90F270F}" type="sibTrans" cxnId="{06361385-26AC-4208-8C0D-AD48D50D2236}">
      <dgm:prSet/>
      <dgm:spPr/>
      <dgm:t>
        <a:bodyPr/>
        <a:lstStyle/>
        <a:p>
          <a:endParaRPr lang="zh-CN" altLang="en-US" sz="2400">
            <a:solidFill>
              <a:schemeClr val="tx1"/>
            </a:solidFill>
            <a:latin typeface="华文中宋" pitchFamily="2" charset="-122"/>
            <a:ea typeface="华文中宋" pitchFamily="2" charset="-122"/>
          </a:endParaRPr>
        </a:p>
      </dgm:t>
    </dgm:pt>
    <dgm:pt modelId="{D7D535BF-F15A-44A0-B421-7E72DF110A30}">
      <dgm:prSet custT="1"/>
      <dgm:spPr>
        <a:scene3d>
          <a:camera prst="orthographicFront">
            <a:rot lat="0" lon="0" rev="0"/>
          </a:camera>
          <a:lightRig rig="glow" dir="t">
            <a:rot lat="0" lon="0" rev="4800000"/>
          </a:lightRig>
        </a:scene3d>
        <a:sp3d prstMaterial="matte">
          <a:bevelT w="127000" h="63500"/>
        </a:sp3d>
      </dgm:spPr>
      <dgm:t>
        <a:bodyPr/>
        <a:lstStyle/>
        <a:p>
          <a:pPr rtl="0"/>
          <a:r>
            <a:rPr lang="zh-CN" altLang="en-US" sz="2400" dirty="0" smtClean="0">
              <a:solidFill>
                <a:srgbClr val="FF0000"/>
              </a:solidFill>
              <a:latin typeface="华文中宋" pitchFamily="2" charset="-122"/>
              <a:ea typeface="华文中宋" pitchFamily="2" charset="-122"/>
            </a:rPr>
            <a:t>实现研究成果的明显增加，以果再生果；</a:t>
          </a:r>
          <a:endParaRPr lang="zh-CN" altLang="en-US" sz="2400" dirty="0">
            <a:solidFill>
              <a:srgbClr val="FF0000"/>
            </a:solidFill>
            <a:latin typeface="华文中宋" pitchFamily="2" charset="-122"/>
            <a:ea typeface="华文中宋" pitchFamily="2" charset="-122"/>
          </a:endParaRPr>
        </a:p>
      </dgm:t>
    </dgm:pt>
    <dgm:pt modelId="{452756A9-B90F-48A9-A61E-4198BF5A7F61}" type="parTrans" cxnId="{B09DC391-A6D7-4F6F-ACCD-F0F0BF815FCD}">
      <dgm:prSet/>
      <dgm:spPr/>
      <dgm:t>
        <a:bodyPr/>
        <a:lstStyle/>
        <a:p>
          <a:endParaRPr lang="zh-CN" altLang="en-US" sz="2400">
            <a:solidFill>
              <a:schemeClr val="tx1"/>
            </a:solidFill>
            <a:latin typeface="华文中宋" pitchFamily="2" charset="-122"/>
            <a:ea typeface="华文中宋" pitchFamily="2" charset="-122"/>
          </a:endParaRPr>
        </a:p>
      </dgm:t>
    </dgm:pt>
    <dgm:pt modelId="{9D3A71B8-F97E-4C00-8FA8-B226304F9776}" type="sibTrans" cxnId="{B09DC391-A6D7-4F6F-ACCD-F0F0BF815FCD}">
      <dgm:prSet/>
      <dgm:spPr/>
      <dgm:t>
        <a:bodyPr/>
        <a:lstStyle/>
        <a:p>
          <a:endParaRPr lang="zh-CN" altLang="en-US" sz="2400">
            <a:solidFill>
              <a:schemeClr val="tx1"/>
            </a:solidFill>
            <a:latin typeface="华文中宋" pitchFamily="2" charset="-122"/>
            <a:ea typeface="华文中宋" pitchFamily="2" charset="-122"/>
          </a:endParaRPr>
        </a:p>
      </dgm:t>
    </dgm:pt>
    <dgm:pt modelId="{9BAE9C0C-C514-410C-A82C-4A85DFF27D84}">
      <dgm:prSet custT="1"/>
      <dgm:spPr>
        <a:scene3d>
          <a:camera prst="orthographicFront">
            <a:rot lat="0" lon="0" rev="0"/>
          </a:camera>
          <a:lightRig rig="glow" dir="t">
            <a:rot lat="0" lon="0" rev="4800000"/>
          </a:lightRig>
        </a:scene3d>
        <a:sp3d prstMaterial="matte">
          <a:bevelT w="127000" h="63500"/>
        </a:sp3d>
      </dgm:spPr>
      <dgm:t>
        <a:bodyPr/>
        <a:lstStyle/>
        <a:p>
          <a:pPr rtl="0"/>
          <a:r>
            <a:rPr lang="zh-CN" altLang="en-US" sz="2400" dirty="0" smtClean="0">
              <a:solidFill>
                <a:srgbClr val="FF0000"/>
              </a:solidFill>
              <a:latin typeface="华文中宋" pitchFamily="2" charset="-122"/>
              <a:ea typeface="华文中宋" pitchFamily="2" charset="-122"/>
            </a:rPr>
            <a:t>实现办学水平的明显提高，练内功强实力。</a:t>
          </a:r>
          <a:r>
            <a:rPr lang="zh-CN" altLang="en-US" sz="2400" dirty="0" smtClean="0">
              <a:solidFill>
                <a:schemeClr val="tx1"/>
              </a:solidFill>
              <a:latin typeface="华文中宋" pitchFamily="2" charset="-122"/>
              <a:ea typeface="华文中宋" pitchFamily="2" charset="-122"/>
            </a:rPr>
            <a:t> </a:t>
          </a:r>
          <a:endParaRPr lang="zh-CN" altLang="en-US" sz="2400" dirty="0">
            <a:solidFill>
              <a:schemeClr val="tx1"/>
            </a:solidFill>
            <a:latin typeface="华文中宋" pitchFamily="2" charset="-122"/>
            <a:ea typeface="华文中宋" pitchFamily="2" charset="-122"/>
          </a:endParaRPr>
        </a:p>
      </dgm:t>
    </dgm:pt>
    <dgm:pt modelId="{A729471D-8283-47C3-ACC3-6DC714AF1438}" type="parTrans" cxnId="{40F4C666-2AF2-4A06-BA4B-F5740FF14672}">
      <dgm:prSet/>
      <dgm:spPr/>
      <dgm:t>
        <a:bodyPr/>
        <a:lstStyle/>
        <a:p>
          <a:endParaRPr lang="zh-CN" altLang="en-US" sz="2400">
            <a:solidFill>
              <a:schemeClr val="tx1"/>
            </a:solidFill>
            <a:latin typeface="华文中宋" pitchFamily="2" charset="-122"/>
            <a:ea typeface="华文中宋" pitchFamily="2" charset="-122"/>
          </a:endParaRPr>
        </a:p>
      </dgm:t>
    </dgm:pt>
    <dgm:pt modelId="{5AE1CE43-B57C-4FB5-8F78-EF72541E0812}" type="sibTrans" cxnId="{40F4C666-2AF2-4A06-BA4B-F5740FF14672}">
      <dgm:prSet/>
      <dgm:spPr/>
      <dgm:t>
        <a:bodyPr/>
        <a:lstStyle/>
        <a:p>
          <a:endParaRPr lang="zh-CN" altLang="en-US" sz="2400">
            <a:solidFill>
              <a:schemeClr val="tx1"/>
            </a:solidFill>
            <a:latin typeface="华文中宋" pitchFamily="2" charset="-122"/>
            <a:ea typeface="华文中宋" pitchFamily="2" charset="-122"/>
          </a:endParaRPr>
        </a:p>
      </dgm:t>
    </dgm:pt>
    <dgm:pt modelId="{25774EB4-A601-42BE-B1B0-31F8763F474E}" type="pres">
      <dgm:prSet presAssocID="{972577DE-DE11-4FB0-A4C3-AF742E0DA47F}" presName="linear" presStyleCnt="0">
        <dgm:presLayoutVars>
          <dgm:dir/>
          <dgm:animLvl val="lvl"/>
          <dgm:resizeHandles val="exact"/>
        </dgm:presLayoutVars>
      </dgm:prSet>
      <dgm:spPr/>
      <dgm:t>
        <a:bodyPr/>
        <a:lstStyle/>
        <a:p>
          <a:endParaRPr lang="zh-CN" altLang="en-US"/>
        </a:p>
      </dgm:t>
    </dgm:pt>
    <dgm:pt modelId="{0EA259CC-ACAE-4F3D-9FA6-899925F00CF8}" type="pres">
      <dgm:prSet presAssocID="{83298ADD-C951-4D95-8593-CEA28744C50A}" presName="parentLin"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A827F12-C0D1-4428-A76B-69F1C717ABA7}" type="pres">
      <dgm:prSet presAssocID="{83298ADD-C951-4D95-8593-CEA28744C50A}" presName="parentLeftMargin" presStyleLbl="node1" presStyleIdx="0" presStyleCnt="5"/>
      <dgm:spPr/>
      <dgm:t>
        <a:bodyPr/>
        <a:lstStyle/>
        <a:p>
          <a:endParaRPr lang="zh-CN" altLang="en-US"/>
        </a:p>
      </dgm:t>
    </dgm:pt>
    <dgm:pt modelId="{F16C6DDF-EB82-4187-9C28-13A241AB30A7}" type="pres">
      <dgm:prSet presAssocID="{83298ADD-C951-4D95-8593-CEA28744C50A}" presName="parentText" presStyleLbl="node1" presStyleIdx="0" presStyleCnt="5">
        <dgm:presLayoutVars>
          <dgm:chMax val="0"/>
          <dgm:bulletEnabled val="1"/>
        </dgm:presLayoutVars>
      </dgm:prSet>
      <dgm:spPr/>
      <dgm:t>
        <a:bodyPr/>
        <a:lstStyle/>
        <a:p>
          <a:endParaRPr lang="zh-CN" altLang="en-US"/>
        </a:p>
      </dgm:t>
    </dgm:pt>
    <dgm:pt modelId="{6628F53B-C785-49DC-97D8-503F9814EDDC}" type="pres">
      <dgm:prSet presAssocID="{83298ADD-C951-4D95-8593-CEA28744C50A}" presName="negativeSpac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88B3B3BE-E519-4A4D-8E23-1E73483C7CAF}" type="pres">
      <dgm:prSet presAssocID="{83298ADD-C951-4D95-8593-CEA28744C50A}" presName="childText" presStyleLbl="conFgAcc1" presStyleIdx="0" presStyleCnt="5" custLinFactNeighborX="1797" custLinFactNeighborY="-17919">
        <dgm:presLayoutVars>
          <dgm:bulletEnabled val="1"/>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E193539-BA1B-499F-A4A9-B90212B634D9}" type="pres">
      <dgm:prSet presAssocID="{C28B7CFA-7386-412E-BB80-143BA3E88025}" presName="spaceBetweenRectangles"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DE5F1722-2A9E-4B9D-B276-507AD6234132}" type="pres">
      <dgm:prSet presAssocID="{EDE5AC6A-5CFD-4BB3-BEF6-98E878715C3B}" presName="parentLin"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3FF9CA98-4304-405B-A1BB-27F5D9B35934}" type="pres">
      <dgm:prSet presAssocID="{EDE5AC6A-5CFD-4BB3-BEF6-98E878715C3B}" presName="parentLeftMargin" presStyleLbl="node1" presStyleIdx="0" presStyleCnt="5"/>
      <dgm:spPr/>
      <dgm:t>
        <a:bodyPr/>
        <a:lstStyle/>
        <a:p>
          <a:endParaRPr lang="zh-CN" altLang="en-US"/>
        </a:p>
      </dgm:t>
    </dgm:pt>
    <dgm:pt modelId="{C24188E3-EE36-4413-AFAC-EC84FC47CB0B}" type="pres">
      <dgm:prSet presAssocID="{EDE5AC6A-5CFD-4BB3-BEF6-98E878715C3B}" presName="parentText" presStyleLbl="node1" presStyleIdx="1" presStyleCnt="5">
        <dgm:presLayoutVars>
          <dgm:chMax val="0"/>
          <dgm:bulletEnabled val="1"/>
        </dgm:presLayoutVars>
      </dgm:prSet>
      <dgm:spPr/>
      <dgm:t>
        <a:bodyPr/>
        <a:lstStyle/>
        <a:p>
          <a:endParaRPr lang="zh-CN" altLang="en-US"/>
        </a:p>
      </dgm:t>
    </dgm:pt>
    <dgm:pt modelId="{77BE47FD-7D4F-487B-B810-501580A19CC9}" type="pres">
      <dgm:prSet presAssocID="{EDE5AC6A-5CFD-4BB3-BEF6-98E878715C3B}" presName="negativeSpac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47A01942-F8F4-430E-BACE-F1D11F091E83}" type="pres">
      <dgm:prSet presAssocID="{EDE5AC6A-5CFD-4BB3-BEF6-98E878715C3B}" presName="childText" presStyleLbl="conFgAcc1" presStyleIdx="1" presStyleCnt="5">
        <dgm:presLayoutVars>
          <dgm:bulletEnabled val="1"/>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E809EF12-2C37-4AF8-A4D2-CD78D3EF789F}" type="pres">
      <dgm:prSet presAssocID="{B5E735B9-87A1-4857-9A44-DE9C5CD283C0}" presName="spaceBetweenRectangles"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B2EF40D6-FCAD-4B60-B192-234CB93B22FC}" type="pres">
      <dgm:prSet presAssocID="{FF29E0E8-C406-43EE-8629-4F310300CE64}" presName="parentLin"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1FC612C-DE3E-46DF-9F68-12DEA96BE3C8}" type="pres">
      <dgm:prSet presAssocID="{FF29E0E8-C406-43EE-8629-4F310300CE64}" presName="parentLeftMargin" presStyleLbl="node1" presStyleIdx="1" presStyleCnt="5"/>
      <dgm:spPr/>
      <dgm:t>
        <a:bodyPr/>
        <a:lstStyle/>
        <a:p>
          <a:endParaRPr lang="zh-CN" altLang="en-US"/>
        </a:p>
      </dgm:t>
    </dgm:pt>
    <dgm:pt modelId="{1E4FD3A8-755D-4A20-8DE6-194F4EF08240}" type="pres">
      <dgm:prSet presAssocID="{FF29E0E8-C406-43EE-8629-4F310300CE64}" presName="parentText" presStyleLbl="node1" presStyleIdx="2" presStyleCnt="5">
        <dgm:presLayoutVars>
          <dgm:chMax val="0"/>
          <dgm:bulletEnabled val="1"/>
        </dgm:presLayoutVars>
      </dgm:prSet>
      <dgm:spPr/>
      <dgm:t>
        <a:bodyPr/>
        <a:lstStyle/>
        <a:p>
          <a:endParaRPr lang="zh-CN" altLang="en-US"/>
        </a:p>
      </dgm:t>
    </dgm:pt>
    <dgm:pt modelId="{155A216A-C305-4E38-ACE7-F2D857512427}" type="pres">
      <dgm:prSet presAssocID="{FF29E0E8-C406-43EE-8629-4F310300CE64}" presName="negativeSpac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DFE8B2F0-BB55-4DD4-B691-72CFBD7DAEE2}" type="pres">
      <dgm:prSet presAssocID="{FF29E0E8-C406-43EE-8629-4F310300CE64}" presName="childText" presStyleLbl="conFgAcc1" presStyleIdx="2" presStyleCnt="5">
        <dgm:presLayoutVars>
          <dgm:bulletEnabled val="1"/>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6F6B29F7-CFA8-4C37-AFA5-36D2B958A7FD}" type="pres">
      <dgm:prSet presAssocID="{473002C3-7AD0-4A64-89CB-EDF9A90F270F}" presName="spaceBetweenRectangles"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696AEAFA-43BC-428D-BB44-EC965E1D23BF}" type="pres">
      <dgm:prSet presAssocID="{D7D535BF-F15A-44A0-B421-7E72DF110A30}" presName="parentLin"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D53AC3C-7384-4EB5-A134-31CB5D840A8F}" type="pres">
      <dgm:prSet presAssocID="{D7D535BF-F15A-44A0-B421-7E72DF110A30}" presName="parentLeftMargin" presStyleLbl="node1" presStyleIdx="2" presStyleCnt="5"/>
      <dgm:spPr/>
      <dgm:t>
        <a:bodyPr/>
        <a:lstStyle/>
        <a:p>
          <a:endParaRPr lang="zh-CN" altLang="en-US"/>
        </a:p>
      </dgm:t>
    </dgm:pt>
    <dgm:pt modelId="{93EF8B43-8E98-40DE-9216-D091D0ED966D}" type="pres">
      <dgm:prSet presAssocID="{D7D535BF-F15A-44A0-B421-7E72DF110A30}" presName="parentText" presStyleLbl="node1" presStyleIdx="3" presStyleCnt="5">
        <dgm:presLayoutVars>
          <dgm:chMax val="0"/>
          <dgm:bulletEnabled val="1"/>
        </dgm:presLayoutVars>
      </dgm:prSet>
      <dgm:spPr/>
      <dgm:t>
        <a:bodyPr/>
        <a:lstStyle/>
        <a:p>
          <a:endParaRPr lang="zh-CN" altLang="en-US"/>
        </a:p>
      </dgm:t>
    </dgm:pt>
    <dgm:pt modelId="{9FDB9695-DDD7-4510-ADD6-D88338777E16}" type="pres">
      <dgm:prSet presAssocID="{D7D535BF-F15A-44A0-B421-7E72DF110A30}" presName="negativeSpac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C42DB1B6-529A-48BF-854E-3ED90C3FC849}" type="pres">
      <dgm:prSet presAssocID="{D7D535BF-F15A-44A0-B421-7E72DF110A30}" presName="childText" presStyleLbl="conFgAcc1" presStyleIdx="3" presStyleCnt="5">
        <dgm:presLayoutVars>
          <dgm:bulletEnabled val="1"/>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E6235A61-3E72-4B41-82CF-D248A8242C46}" type="pres">
      <dgm:prSet presAssocID="{9D3A71B8-F97E-4C00-8FA8-B226304F9776}" presName="spaceBetweenRectangles"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7CE4C96-271F-49AA-8E8D-BD9873B7CCA4}" type="pres">
      <dgm:prSet presAssocID="{9BAE9C0C-C514-410C-A82C-4A85DFF27D84}" presName="parentLin"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27A0FB5-0DBE-466A-BD1C-3C40045481D4}" type="pres">
      <dgm:prSet presAssocID="{9BAE9C0C-C514-410C-A82C-4A85DFF27D84}" presName="parentLeftMargin" presStyleLbl="node1" presStyleIdx="3" presStyleCnt="5"/>
      <dgm:spPr/>
      <dgm:t>
        <a:bodyPr/>
        <a:lstStyle/>
        <a:p>
          <a:endParaRPr lang="zh-CN" altLang="en-US"/>
        </a:p>
      </dgm:t>
    </dgm:pt>
    <dgm:pt modelId="{B4C33FFF-7AA7-41E7-8ED3-3D0E06E4D63A}" type="pres">
      <dgm:prSet presAssocID="{9BAE9C0C-C514-410C-A82C-4A85DFF27D84}" presName="parentText" presStyleLbl="node1" presStyleIdx="4" presStyleCnt="5">
        <dgm:presLayoutVars>
          <dgm:chMax val="0"/>
          <dgm:bulletEnabled val="1"/>
        </dgm:presLayoutVars>
      </dgm:prSet>
      <dgm:spPr/>
      <dgm:t>
        <a:bodyPr/>
        <a:lstStyle/>
        <a:p>
          <a:endParaRPr lang="zh-CN" altLang="en-US"/>
        </a:p>
      </dgm:t>
    </dgm:pt>
    <dgm:pt modelId="{549ACA4B-00BE-4DC2-8C91-AACA40BCFF6C}" type="pres">
      <dgm:prSet presAssocID="{9BAE9C0C-C514-410C-A82C-4A85DFF27D84}" presName="negativeSpace" presStyleCnt="0"/>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CA633E90-E1DB-4177-B190-D2EAC3B9B569}" type="pres">
      <dgm:prSet presAssocID="{9BAE9C0C-C514-410C-A82C-4A85DFF27D84}" presName="childText" presStyleLbl="conFgAcc1" presStyleIdx="4" presStyleCnt="5">
        <dgm:presLayoutVars>
          <dgm:bulletEnabled val="1"/>
        </dgm:presLayoutVars>
      </dgm:prSet>
      <dgm:spPr>
        <a:scene3d>
          <a:camera prst="orthographicFront">
            <a:rot lat="0" lon="0" rev="0"/>
          </a:camera>
          <a:lightRig rig="glow" dir="t">
            <a:rot lat="0" lon="0" rev="4800000"/>
          </a:lightRig>
        </a:scene3d>
        <a:sp3d prstMaterial="matte">
          <a:bevelT w="127000" h="63500"/>
        </a:sp3d>
      </dgm:spPr>
      <dgm:t>
        <a:bodyPr/>
        <a:lstStyle/>
        <a:p>
          <a:endParaRPr lang="zh-CN" altLang="en-US"/>
        </a:p>
      </dgm:t>
    </dgm:pt>
  </dgm:ptLst>
  <dgm:cxnLst>
    <dgm:cxn modelId="{31B75A1F-8AD6-4864-9BCB-83253876D793}" type="presOf" srcId="{FF29E0E8-C406-43EE-8629-4F310300CE64}" destId="{91FC612C-DE3E-46DF-9F68-12DEA96BE3C8}" srcOrd="0" destOrd="0" presId="urn:microsoft.com/office/officeart/2005/8/layout/list1"/>
    <dgm:cxn modelId="{41899017-BD15-4CC5-A350-679CDB4D3F43}" type="presOf" srcId="{83298ADD-C951-4D95-8593-CEA28744C50A}" destId="{F16C6DDF-EB82-4187-9C28-13A241AB30A7}" srcOrd="1" destOrd="0" presId="urn:microsoft.com/office/officeart/2005/8/layout/list1"/>
    <dgm:cxn modelId="{29B8D8C3-7C71-4AF9-9EBE-B394F89093D6}" srcId="{972577DE-DE11-4FB0-A4C3-AF742E0DA47F}" destId="{EDE5AC6A-5CFD-4BB3-BEF6-98E878715C3B}" srcOrd="1" destOrd="0" parTransId="{FEC6124A-1A5C-44C9-A303-B853B7D41A1D}" sibTransId="{B5E735B9-87A1-4857-9A44-DE9C5CD283C0}"/>
    <dgm:cxn modelId="{D426A1E8-136F-4B3B-9F90-EC17F3668CFF}" type="presOf" srcId="{83298ADD-C951-4D95-8593-CEA28744C50A}" destId="{5A827F12-C0D1-4428-A76B-69F1C717ABA7}" srcOrd="0" destOrd="0" presId="urn:microsoft.com/office/officeart/2005/8/layout/list1"/>
    <dgm:cxn modelId="{E6B32503-E880-4634-B3A0-8A518B99AF81}" type="presOf" srcId="{9BAE9C0C-C514-410C-A82C-4A85DFF27D84}" destId="{527A0FB5-0DBE-466A-BD1C-3C40045481D4}" srcOrd="0" destOrd="0" presId="urn:microsoft.com/office/officeart/2005/8/layout/list1"/>
    <dgm:cxn modelId="{1D1BE750-D515-4E62-AC6C-1F8EFE439F40}" type="presOf" srcId="{972577DE-DE11-4FB0-A4C3-AF742E0DA47F}" destId="{25774EB4-A601-42BE-B1B0-31F8763F474E}" srcOrd="0" destOrd="0" presId="urn:microsoft.com/office/officeart/2005/8/layout/list1"/>
    <dgm:cxn modelId="{83AE352C-6194-472B-9322-5162581F3E89}" type="presOf" srcId="{D7D535BF-F15A-44A0-B421-7E72DF110A30}" destId="{93EF8B43-8E98-40DE-9216-D091D0ED966D}" srcOrd="1" destOrd="0" presId="urn:microsoft.com/office/officeart/2005/8/layout/list1"/>
    <dgm:cxn modelId="{FAD8315D-F309-4850-A4C2-3F289B798C56}" type="presOf" srcId="{D7D535BF-F15A-44A0-B421-7E72DF110A30}" destId="{9D53AC3C-7384-4EB5-A134-31CB5D840A8F}" srcOrd="0" destOrd="0" presId="urn:microsoft.com/office/officeart/2005/8/layout/list1"/>
    <dgm:cxn modelId="{0E51402C-9F8A-4D66-B276-9CB962C41A8E}" type="presOf" srcId="{EDE5AC6A-5CFD-4BB3-BEF6-98E878715C3B}" destId="{3FF9CA98-4304-405B-A1BB-27F5D9B35934}" srcOrd="0" destOrd="0" presId="urn:microsoft.com/office/officeart/2005/8/layout/list1"/>
    <dgm:cxn modelId="{B09DC391-A6D7-4F6F-ACCD-F0F0BF815FCD}" srcId="{972577DE-DE11-4FB0-A4C3-AF742E0DA47F}" destId="{D7D535BF-F15A-44A0-B421-7E72DF110A30}" srcOrd="3" destOrd="0" parTransId="{452756A9-B90F-48A9-A61E-4198BF5A7F61}" sibTransId="{9D3A71B8-F97E-4C00-8FA8-B226304F9776}"/>
    <dgm:cxn modelId="{7FB3F360-FD05-4242-A23F-F8652A3A0026}" type="presOf" srcId="{9BAE9C0C-C514-410C-A82C-4A85DFF27D84}" destId="{B4C33FFF-7AA7-41E7-8ED3-3D0E06E4D63A}" srcOrd="1" destOrd="0" presId="urn:microsoft.com/office/officeart/2005/8/layout/list1"/>
    <dgm:cxn modelId="{A3A91DCB-5979-4309-A2BB-88C5F5CAEF39}" type="presOf" srcId="{EDE5AC6A-5CFD-4BB3-BEF6-98E878715C3B}" destId="{C24188E3-EE36-4413-AFAC-EC84FC47CB0B}" srcOrd="1" destOrd="0" presId="urn:microsoft.com/office/officeart/2005/8/layout/list1"/>
    <dgm:cxn modelId="{40F4C666-2AF2-4A06-BA4B-F5740FF14672}" srcId="{972577DE-DE11-4FB0-A4C3-AF742E0DA47F}" destId="{9BAE9C0C-C514-410C-A82C-4A85DFF27D84}" srcOrd="4" destOrd="0" parTransId="{A729471D-8283-47C3-ACC3-6DC714AF1438}" sibTransId="{5AE1CE43-B57C-4FB5-8F78-EF72541E0812}"/>
    <dgm:cxn modelId="{06361385-26AC-4208-8C0D-AD48D50D2236}" srcId="{972577DE-DE11-4FB0-A4C3-AF742E0DA47F}" destId="{FF29E0E8-C406-43EE-8629-4F310300CE64}" srcOrd="2" destOrd="0" parTransId="{B01B2D97-8DDE-4BD8-AF11-2806294A1761}" sibTransId="{473002C3-7AD0-4A64-89CB-EDF9A90F270F}"/>
    <dgm:cxn modelId="{3D115F14-B142-4549-A90E-CA3F3EA22F38}" type="presOf" srcId="{FF29E0E8-C406-43EE-8629-4F310300CE64}" destId="{1E4FD3A8-755D-4A20-8DE6-194F4EF08240}" srcOrd="1" destOrd="0" presId="urn:microsoft.com/office/officeart/2005/8/layout/list1"/>
    <dgm:cxn modelId="{3DF7A0EA-7965-4012-98F4-3E63017241B5}" srcId="{972577DE-DE11-4FB0-A4C3-AF742E0DA47F}" destId="{83298ADD-C951-4D95-8593-CEA28744C50A}" srcOrd="0" destOrd="0" parTransId="{E601781A-32FD-4A7C-8839-0ED02354EC3E}" sibTransId="{C28B7CFA-7386-412E-BB80-143BA3E88025}"/>
    <dgm:cxn modelId="{EFF120B8-A470-4935-8B23-91E6988EFDCC}" type="presParOf" srcId="{25774EB4-A601-42BE-B1B0-31F8763F474E}" destId="{0EA259CC-ACAE-4F3D-9FA6-899925F00CF8}" srcOrd="0" destOrd="0" presId="urn:microsoft.com/office/officeart/2005/8/layout/list1"/>
    <dgm:cxn modelId="{40E7B21A-5E91-4B7F-9689-E529B764389D}" type="presParOf" srcId="{0EA259CC-ACAE-4F3D-9FA6-899925F00CF8}" destId="{5A827F12-C0D1-4428-A76B-69F1C717ABA7}" srcOrd="0" destOrd="0" presId="urn:microsoft.com/office/officeart/2005/8/layout/list1"/>
    <dgm:cxn modelId="{75F532FE-F5D5-4F2C-85A0-371DE99A13AE}" type="presParOf" srcId="{0EA259CC-ACAE-4F3D-9FA6-899925F00CF8}" destId="{F16C6DDF-EB82-4187-9C28-13A241AB30A7}" srcOrd="1" destOrd="0" presId="urn:microsoft.com/office/officeart/2005/8/layout/list1"/>
    <dgm:cxn modelId="{D25C7F57-5ABF-442A-99C8-34C1FEEE66BA}" type="presParOf" srcId="{25774EB4-A601-42BE-B1B0-31F8763F474E}" destId="{6628F53B-C785-49DC-97D8-503F9814EDDC}" srcOrd="1" destOrd="0" presId="urn:microsoft.com/office/officeart/2005/8/layout/list1"/>
    <dgm:cxn modelId="{CD5B22BB-DFAB-4698-9691-C6875EC773A9}" type="presParOf" srcId="{25774EB4-A601-42BE-B1B0-31F8763F474E}" destId="{88B3B3BE-E519-4A4D-8E23-1E73483C7CAF}" srcOrd="2" destOrd="0" presId="urn:microsoft.com/office/officeart/2005/8/layout/list1"/>
    <dgm:cxn modelId="{EFC86172-E63E-4CFD-94AA-F9561D070FF4}" type="presParOf" srcId="{25774EB4-A601-42BE-B1B0-31F8763F474E}" destId="{9E193539-BA1B-499F-A4A9-B90212B634D9}" srcOrd="3" destOrd="0" presId="urn:microsoft.com/office/officeart/2005/8/layout/list1"/>
    <dgm:cxn modelId="{60997B84-DF09-462C-8F9A-F10107153A93}" type="presParOf" srcId="{25774EB4-A601-42BE-B1B0-31F8763F474E}" destId="{DE5F1722-2A9E-4B9D-B276-507AD6234132}" srcOrd="4" destOrd="0" presId="urn:microsoft.com/office/officeart/2005/8/layout/list1"/>
    <dgm:cxn modelId="{B5E54FF8-FA91-49A9-A36A-8D15900AE5D2}" type="presParOf" srcId="{DE5F1722-2A9E-4B9D-B276-507AD6234132}" destId="{3FF9CA98-4304-405B-A1BB-27F5D9B35934}" srcOrd="0" destOrd="0" presId="urn:microsoft.com/office/officeart/2005/8/layout/list1"/>
    <dgm:cxn modelId="{7B23B6BB-12E6-4F07-A12C-DFE791DBEA18}" type="presParOf" srcId="{DE5F1722-2A9E-4B9D-B276-507AD6234132}" destId="{C24188E3-EE36-4413-AFAC-EC84FC47CB0B}" srcOrd="1" destOrd="0" presId="urn:microsoft.com/office/officeart/2005/8/layout/list1"/>
    <dgm:cxn modelId="{4BAA3321-0EFE-4E30-BD93-F8B17673651C}" type="presParOf" srcId="{25774EB4-A601-42BE-B1B0-31F8763F474E}" destId="{77BE47FD-7D4F-487B-B810-501580A19CC9}" srcOrd="5" destOrd="0" presId="urn:microsoft.com/office/officeart/2005/8/layout/list1"/>
    <dgm:cxn modelId="{3B08BBC0-BC40-4755-A7CA-411F71DE765E}" type="presParOf" srcId="{25774EB4-A601-42BE-B1B0-31F8763F474E}" destId="{47A01942-F8F4-430E-BACE-F1D11F091E83}" srcOrd="6" destOrd="0" presId="urn:microsoft.com/office/officeart/2005/8/layout/list1"/>
    <dgm:cxn modelId="{167A07EE-05E2-4084-B5C7-93C21C77429E}" type="presParOf" srcId="{25774EB4-A601-42BE-B1B0-31F8763F474E}" destId="{E809EF12-2C37-4AF8-A4D2-CD78D3EF789F}" srcOrd="7" destOrd="0" presId="urn:microsoft.com/office/officeart/2005/8/layout/list1"/>
    <dgm:cxn modelId="{0420070D-0A9D-43CD-B68B-96B40A91AD2A}" type="presParOf" srcId="{25774EB4-A601-42BE-B1B0-31F8763F474E}" destId="{B2EF40D6-FCAD-4B60-B192-234CB93B22FC}" srcOrd="8" destOrd="0" presId="urn:microsoft.com/office/officeart/2005/8/layout/list1"/>
    <dgm:cxn modelId="{3EBECD35-61AE-4075-BCB7-2400A469E593}" type="presParOf" srcId="{B2EF40D6-FCAD-4B60-B192-234CB93B22FC}" destId="{91FC612C-DE3E-46DF-9F68-12DEA96BE3C8}" srcOrd="0" destOrd="0" presId="urn:microsoft.com/office/officeart/2005/8/layout/list1"/>
    <dgm:cxn modelId="{B125D22A-BCC2-441B-97F1-2BB922C6572C}" type="presParOf" srcId="{B2EF40D6-FCAD-4B60-B192-234CB93B22FC}" destId="{1E4FD3A8-755D-4A20-8DE6-194F4EF08240}" srcOrd="1" destOrd="0" presId="urn:microsoft.com/office/officeart/2005/8/layout/list1"/>
    <dgm:cxn modelId="{9B27464F-F45F-4372-B14A-B736865A8BD8}" type="presParOf" srcId="{25774EB4-A601-42BE-B1B0-31F8763F474E}" destId="{155A216A-C305-4E38-ACE7-F2D857512427}" srcOrd="9" destOrd="0" presId="urn:microsoft.com/office/officeart/2005/8/layout/list1"/>
    <dgm:cxn modelId="{169290E7-FB07-4AFF-B2DE-F3A8B8F7A0B3}" type="presParOf" srcId="{25774EB4-A601-42BE-B1B0-31F8763F474E}" destId="{DFE8B2F0-BB55-4DD4-B691-72CFBD7DAEE2}" srcOrd="10" destOrd="0" presId="urn:microsoft.com/office/officeart/2005/8/layout/list1"/>
    <dgm:cxn modelId="{58BB9869-C7E3-460F-816C-61ABC78C39AE}" type="presParOf" srcId="{25774EB4-A601-42BE-B1B0-31F8763F474E}" destId="{6F6B29F7-CFA8-4C37-AFA5-36D2B958A7FD}" srcOrd="11" destOrd="0" presId="urn:microsoft.com/office/officeart/2005/8/layout/list1"/>
    <dgm:cxn modelId="{AE1C46FF-BE69-48E1-8791-9268D5A026CE}" type="presParOf" srcId="{25774EB4-A601-42BE-B1B0-31F8763F474E}" destId="{696AEAFA-43BC-428D-BB44-EC965E1D23BF}" srcOrd="12" destOrd="0" presId="urn:microsoft.com/office/officeart/2005/8/layout/list1"/>
    <dgm:cxn modelId="{E7871355-3E2B-4FAF-A011-78AFBA4C7091}" type="presParOf" srcId="{696AEAFA-43BC-428D-BB44-EC965E1D23BF}" destId="{9D53AC3C-7384-4EB5-A134-31CB5D840A8F}" srcOrd="0" destOrd="0" presId="urn:microsoft.com/office/officeart/2005/8/layout/list1"/>
    <dgm:cxn modelId="{776F363F-B574-48C9-BAC8-234CD70C3E47}" type="presParOf" srcId="{696AEAFA-43BC-428D-BB44-EC965E1D23BF}" destId="{93EF8B43-8E98-40DE-9216-D091D0ED966D}" srcOrd="1" destOrd="0" presId="urn:microsoft.com/office/officeart/2005/8/layout/list1"/>
    <dgm:cxn modelId="{C30DE3C8-1C84-47B6-8921-111FBEC708B0}" type="presParOf" srcId="{25774EB4-A601-42BE-B1B0-31F8763F474E}" destId="{9FDB9695-DDD7-4510-ADD6-D88338777E16}" srcOrd="13" destOrd="0" presId="urn:microsoft.com/office/officeart/2005/8/layout/list1"/>
    <dgm:cxn modelId="{D023B9C4-54F7-4501-BE96-0A574EEE02B5}" type="presParOf" srcId="{25774EB4-A601-42BE-B1B0-31F8763F474E}" destId="{C42DB1B6-529A-48BF-854E-3ED90C3FC849}" srcOrd="14" destOrd="0" presId="urn:microsoft.com/office/officeart/2005/8/layout/list1"/>
    <dgm:cxn modelId="{968FE241-88B3-453D-B222-10D1E5A60D84}" type="presParOf" srcId="{25774EB4-A601-42BE-B1B0-31F8763F474E}" destId="{E6235A61-3E72-4B41-82CF-D248A8242C46}" srcOrd="15" destOrd="0" presId="urn:microsoft.com/office/officeart/2005/8/layout/list1"/>
    <dgm:cxn modelId="{75EB900F-80D0-4BB4-98C2-F2E7B3C2B681}" type="presParOf" srcId="{25774EB4-A601-42BE-B1B0-31F8763F474E}" destId="{57CE4C96-271F-49AA-8E8D-BD9873B7CCA4}" srcOrd="16" destOrd="0" presId="urn:microsoft.com/office/officeart/2005/8/layout/list1"/>
    <dgm:cxn modelId="{BCD2AB62-6FFE-4297-8AE5-01E30191A903}" type="presParOf" srcId="{57CE4C96-271F-49AA-8E8D-BD9873B7CCA4}" destId="{527A0FB5-0DBE-466A-BD1C-3C40045481D4}" srcOrd="0" destOrd="0" presId="urn:microsoft.com/office/officeart/2005/8/layout/list1"/>
    <dgm:cxn modelId="{4E50D901-C86C-4C1A-85A2-0023A0478B47}" type="presParOf" srcId="{57CE4C96-271F-49AA-8E8D-BD9873B7CCA4}" destId="{B4C33FFF-7AA7-41E7-8ED3-3D0E06E4D63A}" srcOrd="1" destOrd="0" presId="urn:microsoft.com/office/officeart/2005/8/layout/list1"/>
    <dgm:cxn modelId="{33BF180D-8C0F-4F83-9D81-8807659D87C0}" type="presParOf" srcId="{25774EB4-A601-42BE-B1B0-31F8763F474E}" destId="{549ACA4B-00BE-4DC2-8C91-AACA40BCFF6C}" srcOrd="17" destOrd="0" presId="urn:microsoft.com/office/officeart/2005/8/layout/list1"/>
    <dgm:cxn modelId="{E04672E4-3946-47F1-B18E-923500683323}" type="presParOf" srcId="{25774EB4-A601-42BE-B1B0-31F8763F474E}" destId="{CA633E90-E1DB-4177-B190-D2EAC3B9B56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CE6915-D3A4-40AE-B5F1-A676870E8EDA}" type="doc">
      <dgm:prSet loTypeId="urn:microsoft.com/office/officeart/2005/8/layout/vList3#1" loCatId="list" qsTypeId="urn:microsoft.com/office/officeart/2005/8/quickstyle/3d4" qsCatId="3D" csTypeId="urn:microsoft.com/office/officeart/2005/8/colors/accent1_5" csCatId="accent1" phldr="1"/>
      <dgm:spPr/>
      <dgm:t>
        <a:bodyPr/>
        <a:lstStyle/>
        <a:p>
          <a:endParaRPr lang="zh-CN" altLang="en-US"/>
        </a:p>
      </dgm:t>
    </dgm:pt>
    <dgm:pt modelId="{9FEA4D02-9524-4E7B-BD6A-A78FE9D214F8}">
      <dgm:prSet custT="1"/>
      <dgm:spPr/>
      <dgm:t>
        <a:bodyPr/>
        <a:lstStyle/>
        <a:p>
          <a:pPr algn="l" rtl="0"/>
          <a:r>
            <a:rPr lang="zh-CN" sz="2400" dirty="0" smtClean="0">
              <a:solidFill>
                <a:schemeClr val="tx1"/>
              </a:solidFill>
              <a:latin typeface="华文中宋" panose="02010600040101010101" pitchFamily="2" charset="-122"/>
              <a:ea typeface="华文中宋" panose="02010600040101010101" pitchFamily="2" charset="-122"/>
            </a:rPr>
            <a:t>（</a:t>
          </a:r>
          <a:r>
            <a:rPr lang="en-US" sz="2400" dirty="0" smtClean="0">
              <a:solidFill>
                <a:schemeClr val="tx1"/>
              </a:solidFill>
              <a:latin typeface="华文中宋" panose="02010600040101010101" pitchFamily="2" charset="-122"/>
              <a:ea typeface="华文中宋" panose="02010600040101010101" pitchFamily="2" charset="-122"/>
            </a:rPr>
            <a:t>1</a:t>
          </a:r>
          <a:r>
            <a:rPr lang="zh-CN" sz="2400" dirty="0" smtClean="0">
              <a:solidFill>
                <a:schemeClr val="tx1"/>
              </a:solidFill>
              <a:latin typeface="华文中宋" panose="02010600040101010101" pitchFamily="2" charset="-122"/>
              <a:ea typeface="华文中宋" panose="02010600040101010101" pitchFamily="2" charset="-122"/>
            </a:rPr>
            <a:t>）第一轮课改给予课时补助；</a:t>
          </a:r>
          <a:endParaRPr lang="zh-CN" sz="2400" dirty="0">
            <a:solidFill>
              <a:schemeClr val="tx1"/>
            </a:solidFill>
            <a:latin typeface="华文中宋" panose="02010600040101010101" pitchFamily="2" charset="-122"/>
            <a:ea typeface="华文中宋" panose="02010600040101010101" pitchFamily="2" charset="-122"/>
          </a:endParaRPr>
        </a:p>
      </dgm:t>
    </dgm:pt>
    <dgm:pt modelId="{175BD950-E46E-446D-BD6F-6DE0E0C4C5E2}" type="parTrans" cxnId="{D56FB09C-D0E8-4EBB-BD28-594A9F7BA7DF}">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F46C8627-1135-41BD-B036-146B52197311}" type="sibTrans" cxnId="{D56FB09C-D0E8-4EBB-BD28-594A9F7BA7DF}">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E39C4E64-6CD5-4379-99DB-3E080F27A027}">
      <dgm:prSet custT="1"/>
      <dgm:spPr/>
      <dgm:t>
        <a:bodyPr/>
        <a:lstStyle/>
        <a:p>
          <a:pPr algn="l" rtl="0"/>
          <a:r>
            <a:rPr lang="zh-CN" sz="2400" dirty="0" smtClean="0">
              <a:solidFill>
                <a:schemeClr val="tx1"/>
              </a:solidFill>
              <a:latin typeface="华文中宋" panose="02010600040101010101" pitchFamily="2" charset="-122"/>
              <a:ea typeface="华文中宋" panose="02010600040101010101" pitchFamily="2" charset="-122"/>
            </a:rPr>
            <a:t>（</a:t>
          </a:r>
          <a:r>
            <a:rPr lang="en-US" sz="2400" dirty="0" smtClean="0">
              <a:solidFill>
                <a:schemeClr val="tx1"/>
              </a:solidFill>
              <a:latin typeface="华文中宋" panose="02010600040101010101" pitchFamily="2" charset="-122"/>
              <a:ea typeface="华文中宋" panose="02010600040101010101" pitchFamily="2" charset="-122"/>
            </a:rPr>
            <a:t>2</a:t>
          </a:r>
          <a:r>
            <a:rPr lang="zh-CN" sz="2400" dirty="0" smtClean="0">
              <a:solidFill>
                <a:schemeClr val="tx1"/>
              </a:solidFill>
              <a:latin typeface="华文中宋" panose="02010600040101010101" pitchFamily="2" charset="-122"/>
              <a:ea typeface="华文中宋" panose="02010600040101010101" pitchFamily="2" charset="-122"/>
            </a:rPr>
            <a:t>）改革成果出版发表；</a:t>
          </a:r>
          <a:endParaRPr lang="zh-CN" sz="2400" dirty="0">
            <a:solidFill>
              <a:schemeClr val="tx1"/>
            </a:solidFill>
            <a:latin typeface="华文中宋" panose="02010600040101010101" pitchFamily="2" charset="-122"/>
            <a:ea typeface="华文中宋" panose="02010600040101010101" pitchFamily="2" charset="-122"/>
          </a:endParaRPr>
        </a:p>
      </dgm:t>
    </dgm:pt>
    <dgm:pt modelId="{2D74E233-9FC1-4708-9142-FC46F0206729}" type="parTrans" cxnId="{33FA2909-A3B0-44AC-AF18-7E1CF5DABE85}">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F50F38F3-DC0C-489E-AFD4-4D3957F17CB9}" type="sibTrans" cxnId="{33FA2909-A3B0-44AC-AF18-7E1CF5DABE85}">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49D77738-C325-40CE-9781-782AC4226041}">
      <dgm:prSet custT="1"/>
      <dgm:spPr/>
      <dgm:t>
        <a:bodyPr/>
        <a:lstStyle/>
        <a:p>
          <a:pPr algn="l" rtl="0"/>
          <a:r>
            <a:rPr lang="zh-CN" sz="2400" dirty="0" smtClean="0">
              <a:solidFill>
                <a:schemeClr val="tx1"/>
              </a:solidFill>
              <a:latin typeface="华文中宋" panose="02010600040101010101" pitchFamily="2" charset="-122"/>
              <a:ea typeface="华文中宋" panose="02010600040101010101" pitchFamily="2" charset="-122"/>
            </a:rPr>
            <a:t>（</a:t>
          </a:r>
          <a:r>
            <a:rPr lang="en-US" sz="2400" dirty="0" smtClean="0">
              <a:solidFill>
                <a:schemeClr val="tx1"/>
              </a:solidFill>
              <a:latin typeface="华文中宋" panose="02010600040101010101" pitchFamily="2" charset="-122"/>
              <a:ea typeface="华文中宋" panose="02010600040101010101" pitchFamily="2" charset="-122"/>
            </a:rPr>
            <a:t>3</a:t>
          </a:r>
          <a:r>
            <a:rPr lang="zh-CN" sz="2400" dirty="0" smtClean="0">
              <a:solidFill>
                <a:schemeClr val="tx1"/>
              </a:solidFill>
              <a:latin typeface="华文中宋" panose="02010600040101010101" pitchFamily="2" charset="-122"/>
              <a:ea typeface="华文中宋" panose="02010600040101010101" pitchFamily="2" charset="-122"/>
            </a:rPr>
            <a:t>）优先推荐省级、国家级研究课题；</a:t>
          </a:r>
          <a:endParaRPr lang="zh-CN" sz="2400" dirty="0">
            <a:solidFill>
              <a:schemeClr val="tx1"/>
            </a:solidFill>
            <a:latin typeface="华文中宋" panose="02010600040101010101" pitchFamily="2" charset="-122"/>
            <a:ea typeface="华文中宋" panose="02010600040101010101" pitchFamily="2" charset="-122"/>
          </a:endParaRPr>
        </a:p>
      </dgm:t>
    </dgm:pt>
    <dgm:pt modelId="{77376801-A73E-457D-8C56-DCBEF9A053F8}" type="parTrans" cxnId="{F4FA81E3-AD68-47FF-BF6F-A9AAABACC2CF}">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DE65B055-539E-4AF2-B546-83B39965BE8D}" type="sibTrans" cxnId="{F4FA81E3-AD68-47FF-BF6F-A9AAABACC2CF}">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6901859F-E1E3-4A47-B8FC-81F4E228525D}">
      <dgm:prSet custT="1"/>
      <dgm:spPr/>
      <dgm:t>
        <a:bodyPr/>
        <a:lstStyle/>
        <a:p>
          <a:pPr algn="l" rtl="0"/>
          <a:r>
            <a:rPr lang="zh-CN" sz="2400" dirty="0" smtClean="0">
              <a:solidFill>
                <a:schemeClr val="tx1"/>
              </a:solidFill>
              <a:latin typeface="华文中宋" panose="02010600040101010101" pitchFamily="2" charset="-122"/>
              <a:ea typeface="华文中宋" panose="02010600040101010101" pitchFamily="2" charset="-122"/>
            </a:rPr>
            <a:t>（</a:t>
          </a:r>
          <a:r>
            <a:rPr lang="en-US" sz="2400" dirty="0" smtClean="0">
              <a:solidFill>
                <a:schemeClr val="tx1"/>
              </a:solidFill>
              <a:latin typeface="华文中宋" panose="02010600040101010101" pitchFamily="2" charset="-122"/>
              <a:ea typeface="华文中宋" panose="02010600040101010101" pitchFamily="2" charset="-122"/>
            </a:rPr>
            <a:t>4</a:t>
          </a:r>
          <a:r>
            <a:rPr lang="zh-CN" sz="2400" dirty="0" smtClean="0">
              <a:solidFill>
                <a:schemeClr val="tx1"/>
              </a:solidFill>
              <a:latin typeface="华文中宋" panose="02010600040101010101" pitchFamily="2" charset="-122"/>
              <a:ea typeface="华文中宋" panose="02010600040101010101" pitchFamily="2" charset="-122"/>
            </a:rPr>
            <a:t>）资助发表成果论文。</a:t>
          </a:r>
          <a:endParaRPr lang="zh-CN" sz="2400" dirty="0">
            <a:solidFill>
              <a:schemeClr val="tx1"/>
            </a:solidFill>
            <a:latin typeface="华文中宋" panose="02010600040101010101" pitchFamily="2" charset="-122"/>
            <a:ea typeface="华文中宋" panose="02010600040101010101" pitchFamily="2" charset="-122"/>
          </a:endParaRPr>
        </a:p>
      </dgm:t>
    </dgm:pt>
    <dgm:pt modelId="{8FE53CAE-3658-4B55-BAA9-F6611F3C1F73}" type="parTrans" cxnId="{E7EBB1AF-B42E-4CC0-8B2D-D74ECBA13B05}">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31367AE0-EC08-4A88-BD28-615FB0D1A257}" type="sibTrans" cxnId="{E7EBB1AF-B42E-4CC0-8B2D-D74ECBA13B05}">
      <dgm:prSet/>
      <dgm:spPr/>
      <dgm:t>
        <a:bodyPr/>
        <a:lstStyle/>
        <a:p>
          <a:pPr algn="l"/>
          <a:endParaRPr lang="zh-CN" altLang="en-US" sz="2400">
            <a:solidFill>
              <a:schemeClr val="tx1"/>
            </a:solidFill>
            <a:latin typeface="华文中宋" panose="02010600040101010101" pitchFamily="2" charset="-122"/>
            <a:ea typeface="华文中宋" panose="02010600040101010101" pitchFamily="2" charset="-122"/>
          </a:endParaRPr>
        </a:p>
      </dgm:t>
    </dgm:pt>
    <dgm:pt modelId="{41D2C80B-AFC7-4FC9-AD29-5481C985F470}" type="pres">
      <dgm:prSet presAssocID="{D1CE6915-D3A4-40AE-B5F1-A676870E8EDA}" presName="linearFlow" presStyleCnt="0">
        <dgm:presLayoutVars>
          <dgm:dir/>
          <dgm:resizeHandles val="exact"/>
        </dgm:presLayoutVars>
      </dgm:prSet>
      <dgm:spPr/>
      <dgm:t>
        <a:bodyPr/>
        <a:lstStyle/>
        <a:p>
          <a:endParaRPr lang="zh-CN" altLang="en-US"/>
        </a:p>
      </dgm:t>
    </dgm:pt>
    <dgm:pt modelId="{D2573FED-A2B8-471E-823F-324464C9FCF7}" type="pres">
      <dgm:prSet presAssocID="{9FEA4D02-9524-4E7B-BD6A-A78FE9D214F8}" presName="composite" presStyleCnt="0"/>
      <dgm:spPr/>
      <dgm:t>
        <a:bodyPr/>
        <a:lstStyle/>
        <a:p>
          <a:endParaRPr lang="zh-CN" altLang="en-US"/>
        </a:p>
      </dgm:t>
    </dgm:pt>
    <dgm:pt modelId="{6CDA5D43-A8D1-445D-85EE-69FE310FCA47}" type="pres">
      <dgm:prSet presAssocID="{9FEA4D02-9524-4E7B-BD6A-A78FE9D214F8}" presName="imgShp" presStyleLbl="fgImgPlace1" presStyleIdx="0" presStyleCnt="4"/>
      <dgm:spPr>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15000" b="-15000"/>
          </a:stretch>
        </a:blipFill>
      </dgm:spPr>
      <dgm:t>
        <a:bodyPr/>
        <a:lstStyle/>
        <a:p>
          <a:endParaRPr lang="zh-CN" altLang="en-US"/>
        </a:p>
      </dgm:t>
    </dgm:pt>
    <dgm:pt modelId="{A98F0A23-F5E3-4DA3-95C9-4A629436F438}" type="pres">
      <dgm:prSet presAssocID="{9FEA4D02-9524-4E7B-BD6A-A78FE9D214F8}" presName="txShp" presStyleLbl="node1" presStyleIdx="0" presStyleCnt="4">
        <dgm:presLayoutVars>
          <dgm:bulletEnabled val="1"/>
        </dgm:presLayoutVars>
      </dgm:prSet>
      <dgm:spPr/>
      <dgm:t>
        <a:bodyPr/>
        <a:lstStyle/>
        <a:p>
          <a:endParaRPr lang="zh-CN" altLang="en-US"/>
        </a:p>
      </dgm:t>
    </dgm:pt>
    <dgm:pt modelId="{F97EDBDB-1CA0-465E-BAC0-414209EAA1A4}" type="pres">
      <dgm:prSet presAssocID="{F46C8627-1135-41BD-B036-146B52197311}" presName="spacing" presStyleCnt="0"/>
      <dgm:spPr/>
      <dgm:t>
        <a:bodyPr/>
        <a:lstStyle/>
        <a:p>
          <a:endParaRPr lang="zh-CN" altLang="en-US"/>
        </a:p>
      </dgm:t>
    </dgm:pt>
    <dgm:pt modelId="{B706EF46-5E82-4962-983C-6175406D065E}" type="pres">
      <dgm:prSet presAssocID="{E39C4E64-6CD5-4379-99DB-3E080F27A027}" presName="composite" presStyleCnt="0"/>
      <dgm:spPr/>
      <dgm:t>
        <a:bodyPr/>
        <a:lstStyle/>
        <a:p>
          <a:endParaRPr lang="zh-CN" altLang="en-US"/>
        </a:p>
      </dgm:t>
    </dgm:pt>
    <dgm:pt modelId="{F405A5A5-4126-4D95-86B9-AA10A6CF727F}" type="pres">
      <dgm:prSet presAssocID="{E39C4E64-6CD5-4379-99DB-3E080F27A027}" presName="imgShp" presStyleLbl="fgImgPlace1" presStyleIdx="1" presStyleCnt="4"/>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15000" b="-15000"/>
          </a:stretch>
        </a:blipFill>
      </dgm:spPr>
      <dgm:t>
        <a:bodyPr/>
        <a:lstStyle/>
        <a:p>
          <a:endParaRPr lang="zh-CN" altLang="en-US"/>
        </a:p>
      </dgm:t>
    </dgm:pt>
    <dgm:pt modelId="{C070C0F5-A3F6-4989-84D5-626E117A3653}" type="pres">
      <dgm:prSet presAssocID="{E39C4E64-6CD5-4379-99DB-3E080F27A027}" presName="txShp" presStyleLbl="node1" presStyleIdx="1" presStyleCnt="4">
        <dgm:presLayoutVars>
          <dgm:bulletEnabled val="1"/>
        </dgm:presLayoutVars>
      </dgm:prSet>
      <dgm:spPr/>
      <dgm:t>
        <a:bodyPr/>
        <a:lstStyle/>
        <a:p>
          <a:endParaRPr lang="zh-CN" altLang="en-US"/>
        </a:p>
      </dgm:t>
    </dgm:pt>
    <dgm:pt modelId="{C2D21783-F06D-4770-AC56-B43F00541054}" type="pres">
      <dgm:prSet presAssocID="{F50F38F3-DC0C-489E-AFD4-4D3957F17CB9}" presName="spacing" presStyleCnt="0"/>
      <dgm:spPr/>
      <dgm:t>
        <a:bodyPr/>
        <a:lstStyle/>
        <a:p>
          <a:endParaRPr lang="zh-CN" altLang="en-US"/>
        </a:p>
      </dgm:t>
    </dgm:pt>
    <dgm:pt modelId="{353EA09B-6902-43D2-9ADC-C74DB4E0B0C9}" type="pres">
      <dgm:prSet presAssocID="{49D77738-C325-40CE-9781-782AC4226041}" presName="composite" presStyleCnt="0"/>
      <dgm:spPr/>
      <dgm:t>
        <a:bodyPr/>
        <a:lstStyle/>
        <a:p>
          <a:endParaRPr lang="zh-CN" altLang="en-US"/>
        </a:p>
      </dgm:t>
    </dgm:pt>
    <dgm:pt modelId="{5B6ABD67-BC8A-4A50-8298-42A5DE3E520A}" type="pres">
      <dgm:prSet presAssocID="{49D77738-C325-40CE-9781-782AC4226041}" presName="imgShp" presStyleLbl="fgImgPlace1" presStyleIdx="2" presStyleCnt="4"/>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15000" b="-15000"/>
          </a:stretch>
        </a:blipFill>
      </dgm:spPr>
      <dgm:t>
        <a:bodyPr/>
        <a:lstStyle/>
        <a:p>
          <a:endParaRPr lang="zh-CN" altLang="en-US"/>
        </a:p>
      </dgm:t>
    </dgm:pt>
    <dgm:pt modelId="{C976BA05-E28C-4AEC-8C5D-DFAE43E5E5B6}" type="pres">
      <dgm:prSet presAssocID="{49D77738-C325-40CE-9781-782AC4226041}" presName="txShp" presStyleLbl="node1" presStyleIdx="2" presStyleCnt="4">
        <dgm:presLayoutVars>
          <dgm:bulletEnabled val="1"/>
        </dgm:presLayoutVars>
      </dgm:prSet>
      <dgm:spPr/>
      <dgm:t>
        <a:bodyPr/>
        <a:lstStyle/>
        <a:p>
          <a:endParaRPr lang="zh-CN" altLang="en-US"/>
        </a:p>
      </dgm:t>
    </dgm:pt>
    <dgm:pt modelId="{1D82F58D-F71C-43B3-910E-C39FE39BB1AA}" type="pres">
      <dgm:prSet presAssocID="{DE65B055-539E-4AF2-B546-83B39965BE8D}" presName="spacing" presStyleCnt="0"/>
      <dgm:spPr/>
      <dgm:t>
        <a:bodyPr/>
        <a:lstStyle/>
        <a:p>
          <a:endParaRPr lang="zh-CN" altLang="en-US"/>
        </a:p>
      </dgm:t>
    </dgm:pt>
    <dgm:pt modelId="{188B7496-5036-40C3-86A7-22462CE61236}" type="pres">
      <dgm:prSet presAssocID="{6901859F-E1E3-4A47-B8FC-81F4E228525D}" presName="composite" presStyleCnt="0"/>
      <dgm:spPr/>
      <dgm:t>
        <a:bodyPr/>
        <a:lstStyle/>
        <a:p>
          <a:endParaRPr lang="zh-CN" altLang="en-US"/>
        </a:p>
      </dgm:t>
    </dgm:pt>
    <dgm:pt modelId="{94EE74B7-58E6-4170-8283-CAF3384921E2}" type="pres">
      <dgm:prSet presAssocID="{6901859F-E1E3-4A47-B8FC-81F4E228525D}" presName="imgShp" presStyleLbl="fgImgPlace1" presStyleIdx="3" presStyleCnt="4"/>
      <dgm:spPr>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5000" b="-15000"/>
          </a:stretch>
        </a:blipFill>
      </dgm:spPr>
      <dgm:t>
        <a:bodyPr/>
        <a:lstStyle/>
        <a:p>
          <a:endParaRPr lang="zh-CN" altLang="en-US"/>
        </a:p>
      </dgm:t>
    </dgm:pt>
    <dgm:pt modelId="{191D231C-7455-429A-9D46-09A1E450D7BC}" type="pres">
      <dgm:prSet presAssocID="{6901859F-E1E3-4A47-B8FC-81F4E228525D}" presName="txShp" presStyleLbl="node1" presStyleIdx="3" presStyleCnt="4">
        <dgm:presLayoutVars>
          <dgm:bulletEnabled val="1"/>
        </dgm:presLayoutVars>
      </dgm:prSet>
      <dgm:spPr/>
      <dgm:t>
        <a:bodyPr/>
        <a:lstStyle/>
        <a:p>
          <a:endParaRPr lang="zh-CN" altLang="en-US"/>
        </a:p>
      </dgm:t>
    </dgm:pt>
  </dgm:ptLst>
  <dgm:cxnLst>
    <dgm:cxn modelId="{E0525F63-55A9-4CFC-980D-EF122940FA49}" type="presOf" srcId="{D1CE6915-D3A4-40AE-B5F1-A676870E8EDA}" destId="{41D2C80B-AFC7-4FC9-AD29-5481C985F470}" srcOrd="0" destOrd="0" presId="urn:microsoft.com/office/officeart/2005/8/layout/vList3#1"/>
    <dgm:cxn modelId="{E13A4725-925D-4D9C-8AC0-4D23F875B8A0}" type="presOf" srcId="{6901859F-E1E3-4A47-B8FC-81F4E228525D}" destId="{191D231C-7455-429A-9D46-09A1E450D7BC}" srcOrd="0" destOrd="0" presId="urn:microsoft.com/office/officeart/2005/8/layout/vList3#1"/>
    <dgm:cxn modelId="{7CA5172F-6F1D-4E31-91E2-32430259CC92}" type="presOf" srcId="{49D77738-C325-40CE-9781-782AC4226041}" destId="{C976BA05-E28C-4AEC-8C5D-DFAE43E5E5B6}" srcOrd="0" destOrd="0" presId="urn:microsoft.com/office/officeart/2005/8/layout/vList3#1"/>
    <dgm:cxn modelId="{D56FB09C-D0E8-4EBB-BD28-594A9F7BA7DF}" srcId="{D1CE6915-D3A4-40AE-B5F1-A676870E8EDA}" destId="{9FEA4D02-9524-4E7B-BD6A-A78FE9D214F8}" srcOrd="0" destOrd="0" parTransId="{175BD950-E46E-446D-BD6F-6DE0E0C4C5E2}" sibTransId="{F46C8627-1135-41BD-B036-146B52197311}"/>
    <dgm:cxn modelId="{E7EBB1AF-B42E-4CC0-8B2D-D74ECBA13B05}" srcId="{D1CE6915-D3A4-40AE-B5F1-A676870E8EDA}" destId="{6901859F-E1E3-4A47-B8FC-81F4E228525D}" srcOrd="3" destOrd="0" parTransId="{8FE53CAE-3658-4B55-BAA9-F6611F3C1F73}" sibTransId="{31367AE0-EC08-4A88-BD28-615FB0D1A257}"/>
    <dgm:cxn modelId="{459ACBEA-E691-4CE5-B7B5-0A9F1D896118}" type="presOf" srcId="{E39C4E64-6CD5-4379-99DB-3E080F27A027}" destId="{C070C0F5-A3F6-4989-84D5-626E117A3653}" srcOrd="0" destOrd="0" presId="urn:microsoft.com/office/officeart/2005/8/layout/vList3#1"/>
    <dgm:cxn modelId="{3AFD8A3D-E33A-49D7-B6D6-4D45789885C9}" type="presOf" srcId="{9FEA4D02-9524-4E7B-BD6A-A78FE9D214F8}" destId="{A98F0A23-F5E3-4DA3-95C9-4A629436F438}" srcOrd="0" destOrd="0" presId="urn:microsoft.com/office/officeart/2005/8/layout/vList3#1"/>
    <dgm:cxn modelId="{33FA2909-A3B0-44AC-AF18-7E1CF5DABE85}" srcId="{D1CE6915-D3A4-40AE-B5F1-A676870E8EDA}" destId="{E39C4E64-6CD5-4379-99DB-3E080F27A027}" srcOrd="1" destOrd="0" parTransId="{2D74E233-9FC1-4708-9142-FC46F0206729}" sibTransId="{F50F38F3-DC0C-489E-AFD4-4D3957F17CB9}"/>
    <dgm:cxn modelId="{F4FA81E3-AD68-47FF-BF6F-A9AAABACC2CF}" srcId="{D1CE6915-D3A4-40AE-B5F1-A676870E8EDA}" destId="{49D77738-C325-40CE-9781-782AC4226041}" srcOrd="2" destOrd="0" parTransId="{77376801-A73E-457D-8C56-DCBEF9A053F8}" sibTransId="{DE65B055-539E-4AF2-B546-83B39965BE8D}"/>
    <dgm:cxn modelId="{CED1886F-FD68-4B18-A15F-1326AEDFF41C}" type="presParOf" srcId="{41D2C80B-AFC7-4FC9-AD29-5481C985F470}" destId="{D2573FED-A2B8-471E-823F-324464C9FCF7}" srcOrd="0" destOrd="0" presId="urn:microsoft.com/office/officeart/2005/8/layout/vList3#1"/>
    <dgm:cxn modelId="{36DFA76B-8063-46F5-854A-DA55E22ED152}" type="presParOf" srcId="{D2573FED-A2B8-471E-823F-324464C9FCF7}" destId="{6CDA5D43-A8D1-445D-85EE-69FE310FCA47}" srcOrd="0" destOrd="0" presId="urn:microsoft.com/office/officeart/2005/8/layout/vList3#1"/>
    <dgm:cxn modelId="{574C7E0C-827D-4BF0-9A26-ECD298B7EA85}" type="presParOf" srcId="{D2573FED-A2B8-471E-823F-324464C9FCF7}" destId="{A98F0A23-F5E3-4DA3-95C9-4A629436F438}" srcOrd="1" destOrd="0" presId="urn:microsoft.com/office/officeart/2005/8/layout/vList3#1"/>
    <dgm:cxn modelId="{2B086DFF-FB09-4EFF-9C7A-63BD4CEB2ADE}" type="presParOf" srcId="{41D2C80B-AFC7-4FC9-AD29-5481C985F470}" destId="{F97EDBDB-1CA0-465E-BAC0-414209EAA1A4}" srcOrd="1" destOrd="0" presId="urn:microsoft.com/office/officeart/2005/8/layout/vList3#1"/>
    <dgm:cxn modelId="{243CC069-8508-4CC8-9C4B-CE79ECD6F6A1}" type="presParOf" srcId="{41D2C80B-AFC7-4FC9-AD29-5481C985F470}" destId="{B706EF46-5E82-4962-983C-6175406D065E}" srcOrd="2" destOrd="0" presId="urn:microsoft.com/office/officeart/2005/8/layout/vList3#1"/>
    <dgm:cxn modelId="{05436F63-982C-4F2A-821B-D89114C8345F}" type="presParOf" srcId="{B706EF46-5E82-4962-983C-6175406D065E}" destId="{F405A5A5-4126-4D95-86B9-AA10A6CF727F}" srcOrd="0" destOrd="0" presId="urn:microsoft.com/office/officeart/2005/8/layout/vList3#1"/>
    <dgm:cxn modelId="{0AB37BA2-2B92-49A7-8560-6E417DDA13F0}" type="presParOf" srcId="{B706EF46-5E82-4962-983C-6175406D065E}" destId="{C070C0F5-A3F6-4989-84D5-626E117A3653}" srcOrd="1" destOrd="0" presId="urn:microsoft.com/office/officeart/2005/8/layout/vList3#1"/>
    <dgm:cxn modelId="{AA886842-949A-4E7C-AB5B-D169C5ECC03F}" type="presParOf" srcId="{41D2C80B-AFC7-4FC9-AD29-5481C985F470}" destId="{C2D21783-F06D-4770-AC56-B43F00541054}" srcOrd="3" destOrd="0" presId="urn:microsoft.com/office/officeart/2005/8/layout/vList3#1"/>
    <dgm:cxn modelId="{927DC9D6-76DF-4163-88B3-6FF515141B77}" type="presParOf" srcId="{41D2C80B-AFC7-4FC9-AD29-5481C985F470}" destId="{353EA09B-6902-43D2-9ADC-C74DB4E0B0C9}" srcOrd="4" destOrd="0" presId="urn:microsoft.com/office/officeart/2005/8/layout/vList3#1"/>
    <dgm:cxn modelId="{B5B0FD52-1E84-496B-B3AE-3F84D4F4D4A5}" type="presParOf" srcId="{353EA09B-6902-43D2-9ADC-C74DB4E0B0C9}" destId="{5B6ABD67-BC8A-4A50-8298-42A5DE3E520A}" srcOrd="0" destOrd="0" presId="urn:microsoft.com/office/officeart/2005/8/layout/vList3#1"/>
    <dgm:cxn modelId="{12B2A50F-5648-4E65-B8C7-57D5929CCA2D}" type="presParOf" srcId="{353EA09B-6902-43D2-9ADC-C74DB4E0B0C9}" destId="{C976BA05-E28C-4AEC-8C5D-DFAE43E5E5B6}" srcOrd="1" destOrd="0" presId="urn:microsoft.com/office/officeart/2005/8/layout/vList3#1"/>
    <dgm:cxn modelId="{1EE6FC47-E4AF-4080-A8F5-F0A332C53780}" type="presParOf" srcId="{41D2C80B-AFC7-4FC9-AD29-5481C985F470}" destId="{1D82F58D-F71C-43B3-910E-C39FE39BB1AA}" srcOrd="5" destOrd="0" presId="urn:microsoft.com/office/officeart/2005/8/layout/vList3#1"/>
    <dgm:cxn modelId="{C41ACB8B-601B-4681-9C30-30A1F0D4AA62}" type="presParOf" srcId="{41D2C80B-AFC7-4FC9-AD29-5481C985F470}" destId="{188B7496-5036-40C3-86A7-22462CE61236}" srcOrd="6" destOrd="0" presId="urn:microsoft.com/office/officeart/2005/8/layout/vList3#1"/>
    <dgm:cxn modelId="{8D0B419F-D580-47BE-A791-05B5BA56157F}" type="presParOf" srcId="{188B7496-5036-40C3-86A7-22462CE61236}" destId="{94EE74B7-58E6-4170-8283-CAF3384921E2}" srcOrd="0" destOrd="0" presId="urn:microsoft.com/office/officeart/2005/8/layout/vList3#1"/>
    <dgm:cxn modelId="{27699B7E-B99E-4B9A-B3CE-C7C6D6BE5B5D}" type="presParOf" srcId="{188B7496-5036-40C3-86A7-22462CE61236}" destId="{191D231C-7455-429A-9D46-09A1E450D7BC}"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0F5795-1859-4185-8403-1E7003E3A18A}" type="doc">
      <dgm:prSet loTypeId="urn:microsoft.com/office/officeart/2005/8/layout/radial2" loCatId="relationship" qsTypeId="urn:microsoft.com/office/officeart/2005/8/quickstyle/simple1" qsCatId="simple" csTypeId="urn:microsoft.com/office/officeart/2005/8/colors/accent1_5" csCatId="accent1" phldr="1"/>
      <dgm:spPr/>
      <dgm:t>
        <a:bodyPr/>
        <a:lstStyle/>
        <a:p>
          <a:endParaRPr lang="zh-CN" altLang="en-US"/>
        </a:p>
      </dgm:t>
    </dgm:pt>
    <dgm:pt modelId="{800DBB21-6598-4F59-BAAB-4A2F4590A180}">
      <dgm:prSet phldrT="[文本]" custT="1"/>
      <dgm:spPr/>
      <dgm:t>
        <a:bodyPr/>
        <a:lstStyle/>
        <a:p>
          <a:r>
            <a:rPr lang="zh-CN" altLang="en-US" sz="1800" b="1" dirty="0" smtClean="0">
              <a:solidFill>
                <a:schemeClr val="bg1"/>
              </a:solidFill>
              <a:latin typeface="华文中宋" panose="02010600040101010101" pitchFamily="2" charset="-122"/>
              <a:ea typeface="华文中宋" panose="02010600040101010101" pitchFamily="2" charset="-122"/>
            </a:rPr>
            <a:t>教学内容上</a:t>
          </a:r>
          <a:endParaRPr lang="zh-CN" altLang="en-US" sz="1800" b="1" dirty="0">
            <a:solidFill>
              <a:schemeClr val="bg1"/>
            </a:solidFill>
            <a:latin typeface="华文中宋" panose="02010600040101010101" pitchFamily="2" charset="-122"/>
            <a:ea typeface="华文中宋" panose="02010600040101010101" pitchFamily="2" charset="-122"/>
          </a:endParaRPr>
        </a:p>
      </dgm:t>
    </dgm:pt>
    <dgm:pt modelId="{EE07A010-D3BD-4498-A0D2-B1228E28B113}" type="parTrans" cxnId="{3B9E5FDE-BE40-4AF9-998C-BA329D150ACD}">
      <dgm:prSet/>
      <dgm:spPr/>
      <dgm:t>
        <a:bodyPr/>
        <a:lstStyle/>
        <a:p>
          <a:endParaRPr lang="zh-CN" altLang="en-US" sz="1800">
            <a:latin typeface="华文中宋" panose="02010600040101010101" pitchFamily="2" charset="-122"/>
            <a:ea typeface="华文中宋" panose="02010600040101010101" pitchFamily="2" charset="-122"/>
          </a:endParaRPr>
        </a:p>
      </dgm:t>
    </dgm:pt>
    <dgm:pt modelId="{C3B3FDAB-8270-486F-ABCD-1A80BA721213}" type="sibTrans" cxnId="{3B9E5FDE-BE40-4AF9-998C-BA329D150ACD}">
      <dgm:prSet/>
      <dgm:spPr/>
      <dgm:t>
        <a:bodyPr/>
        <a:lstStyle/>
        <a:p>
          <a:endParaRPr lang="zh-CN" altLang="en-US" sz="1800">
            <a:latin typeface="华文中宋" panose="02010600040101010101" pitchFamily="2" charset="-122"/>
            <a:ea typeface="华文中宋" panose="02010600040101010101" pitchFamily="2" charset="-122"/>
          </a:endParaRPr>
        </a:p>
      </dgm:t>
    </dgm:pt>
    <dgm:pt modelId="{3B08E8DC-2B83-479B-932B-8967C46E403A}">
      <dgm:prSet custT="1"/>
      <dgm:spPr/>
      <dgm:t>
        <a:bodyPr/>
        <a:lstStyle/>
        <a:p>
          <a:r>
            <a:rPr lang="zh-CN" altLang="en-US" sz="1800" b="1" dirty="0" smtClean="0">
              <a:latin typeface="华文中宋" panose="02010600040101010101" pitchFamily="2" charset="-122"/>
              <a:ea typeface="华文中宋" panose="02010600040101010101" pitchFamily="2" charset="-122"/>
            </a:rPr>
            <a:t>教学方式上</a:t>
          </a:r>
          <a:endParaRPr lang="zh-CN" altLang="en-US" sz="1800" b="1" dirty="0">
            <a:latin typeface="华文中宋" panose="02010600040101010101" pitchFamily="2" charset="-122"/>
            <a:ea typeface="华文中宋" panose="02010600040101010101" pitchFamily="2" charset="-122"/>
          </a:endParaRPr>
        </a:p>
      </dgm:t>
    </dgm:pt>
    <dgm:pt modelId="{1D2A49FD-6DF1-4C67-AF0C-184969A8461B}" type="parTrans" cxnId="{2A2B1CFF-E915-46C5-82F6-7BCB2C6882F2}">
      <dgm:prSet/>
      <dgm:spPr/>
      <dgm:t>
        <a:bodyPr/>
        <a:lstStyle/>
        <a:p>
          <a:endParaRPr lang="zh-CN" altLang="en-US" sz="1800">
            <a:latin typeface="华文中宋" panose="02010600040101010101" pitchFamily="2" charset="-122"/>
            <a:ea typeface="华文中宋" panose="02010600040101010101" pitchFamily="2" charset="-122"/>
          </a:endParaRPr>
        </a:p>
      </dgm:t>
    </dgm:pt>
    <dgm:pt modelId="{9B0D3541-7ADA-4A38-8C5D-A6A5C4AAB06A}" type="sibTrans" cxnId="{2A2B1CFF-E915-46C5-82F6-7BCB2C6882F2}">
      <dgm:prSet/>
      <dgm:spPr/>
      <dgm:t>
        <a:bodyPr/>
        <a:lstStyle/>
        <a:p>
          <a:endParaRPr lang="zh-CN" altLang="en-US" sz="1800">
            <a:latin typeface="华文中宋" panose="02010600040101010101" pitchFamily="2" charset="-122"/>
            <a:ea typeface="华文中宋" panose="02010600040101010101" pitchFamily="2" charset="-122"/>
          </a:endParaRPr>
        </a:p>
      </dgm:t>
    </dgm:pt>
    <dgm:pt modelId="{8A653CC7-9B74-4820-93DB-3A9ED1271F0A}">
      <dgm:prSet custT="1"/>
      <dgm:spPr/>
      <dgm:t>
        <a:bodyPr/>
        <a:lstStyle/>
        <a:p>
          <a:r>
            <a:rPr lang="zh-CN" altLang="en-US" sz="1800" b="1" dirty="0" smtClean="0">
              <a:latin typeface="华文中宋" panose="02010600040101010101" pitchFamily="2" charset="-122"/>
              <a:ea typeface="华文中宋" panose="02010600040101010101" pitchFamily="2" charset="-122"/>
            </a:rPr>
            <a:t>教学价值取向上</a:t>
          </a:r>
          <a:endParaRPr lang="zh-CN" altLang="en-US" sz="1800" b="1" dirty="0">
            <a:latin typeface="华文中宋" panose="02010600040101010101" pitchFamily="2" charset="-122"/>
            <a:ea typeface="华文中宋" panose="02010600040101010101" pitchFamily="2" charset="-122"/>
          </a:endParaRPr>
        </a:p>
      </dgm:t>
    </dgm:pt>
    <dgm:pt modelId="{58701050-42AE-4E9C-886A-9ACC14AE0646}" type="parTrans" cxnId="{A8115D01-C6B3-48B1-99CE-226BA59BB725}">
      <dgm:prSet/>
      <dgm:spPr/>
      <dgm:t>
        <a:bodyPr/>
        <a:lstStyle/>
        <a:p>
          <a:endParaRPr lang="zh-CN" altLang="en-US" sz="1800">
            <a:latin typeface="华文中宋" panose="02010600040101010101" pitchFamily="2" charset="-122"/>
            <a:ea typeface="华文中宋" panose="02010600040101010101" pitchFamily="2" charset="-122"/>
          </a:endParaRPr>
        </a:p>
      </dgm:t>
    </dgm:pt>
    <dgm:pt modelId="{D52F913D-8EEF-4A2A-8EFB-2FBC998B9EB9}" type="sibTrans" cxnId="{A8115D01-C6B3-48B1-99CE-226BA59BB725}">
      <dgm:prSet/>
      <dgm:spPr/>
      <dgm:t>
        <a:bodyPr/>
        <a:lstStyle/>
        <a:p>
          <a:endParaRPr lang="zh-CN" altLang="en-US" sz="1800">
            <a:latin typeface="华文中宋" panose="02010600040101010101" pitchFamily="2" charset="-122"/>
            <a:ea typeface="华文中宋" panose="02010600040101010101" pitchFamily="2" charset="-122"/>
          </a:endParaRPr>
        </a:p>
      </dgm:t>
    </dgm:pt>
    <dgm:pt modelId="{A6CDE5D5-2F4B-42F0-B2B7-F24D2C954B65}">
      <dgm:prSet custT="1"/>
      <dgm:spPr/>
      <dgm:t>
        <a:bodyPr/>
        <a:lstStyle/>
        <a:p>
          <a:r>
            <a:rPr lang="zh-CN" altLang="en-US" sz="1800" b="1" dirty="0" smtClean="0">
              <a:latin typeface="华文中宋" panose="02010600040101010101" pitchFamily="2" charset="-122"/>
              <a:ea typeface="华文中宋" panose="02010600040101010101" pitchFamily="2" charset="-122"/>
            </a:rPr>
            <a:t>教与学的关系上</a:t>
          </a:r>
          <a:endParaRPr lang="zh-CN" altLang="en-US" sz="1800" b="1" dirty="0">
            <a:latin typeface="华文中宋" panose="02010600040101010101" pitchFamily="2" charset="-122"/>
            <a:ea typeface="华文中宋" panose="02010600040101010101" pitchFamily="2" charset="-122"/>
          </a:endParaRPr>
        </a:p>
      </dgm:t>
    </dgm:pt>
    <dgm:pt modelId="{A0172E34-CC4D-4D86-B027-D4C293B347B4}" type="parTrans" cxnId="{476C51AF-8199-4F00-B13A-3A701E35094A}">
      <dgm:prSet/>
      <dgm:spPr/>
      <dgm:t>
        <a:bodyPr/>
        <a:lstStyle/>
        <a:p>
          <a:endParaRPr lang="zh-CN" altLang="en-US" sz="1800">
            <a:latin typeface="华文中宋" panose="02010600040101010101" pitchFamily="2" charset="-122"/>
            <a:ea typeface="华文中宋" panose="02010600040101010101" pitchFamily="2" charset="-122"/>
          </a:endParaRPr>
        </a:p>
      </dgm:t>
    </dgm:pt>
    <dgm:pt modelId="{3F95F8FD-6D04-4DA4-9799-D826FF2E537E}" type="sibTrans" cxnId="{476C51AF-8199-4F00-B13A-3A701E35094A}">
      <dgm:prSet/>
      <dgm:spPr/>
      <dgm:t>
        <a:bodyPr/>
        <a:lstStyle/>
        <a:p>
          <a:endParaRPr lang="zh-CN" altLang="en-US" sz="1800">
            <a:latin typeface="华文中宋" panose="02010600040101010101" pitchFamily="2" charset="-122"/>
            <a:ea typeface="华文中宋" panose="02010600040101010101" pitchFamily="2" charset="-122"/>
          </a:endParaRPr>
        </a:p>
      </dgm:t>
    </dgm:pt>
    <dgm:pt modelId="{39985DE5-EA35-4AD2-B08A-2627283C7C52}">
      <dgm:prSet custT="1"/>
      <dgm:spPr/>
      <dgm:t>
        <a:bodyPr/>
        <a:lstStyle/>
        <a:p>
          <a:r>
            <a:rPr lang="zh-CN" altLang="en-US" sz="1800" b="1" dirty="0" smtClean="0">
              <a:latin typeface="华文中宋" panose="02010600040101010101" pitchFamily="2" charset="-122"/>
              <a:ea typeface="华文中宋" panose="02010600040101010101" pitchFamily="2" charset="-122"/>
            </a:rPr>
            <a:t>评价标准上</a:t>
          </a:r>
          <a:endParaRPr lang="zh-CN" altLang="en-US" sz="1800" b="1" dirty="0">
            <a:latin typeface="华文中宋" panose="02010600040101010101" pitchFamily="2" charset="-122"/>
            <a:ea typeface="华文中宋" panose="02010600040101010101" pitchFamily="2" charset="-122"/>
          </a:endParaRPr>
        </a:p>
      </dgm:t>
    </dgm:pt>
    <dgm:pt modelId="{C8384101-352A-4AA8-8214-8CF1C274EC09}" type="parTrans" cxnId="{87A6E26C-BECE-4122-8B92-BAA07B91FCBE}">
      <dgm:prSet/>
      <dgm:spPr/>
      <dgm:t>
        <a:bodyPr/>
        <a:lstStyle/>
        <a:p>
          <a:endParaRPr lang="zh-CN" altLang="en-US" sz="1800">
            <a:latin typeface="华文中宋" panose="02010600040101010101" pitchFamily="2" charset="-122"/>
            <a:ea typeface="华文中宋" panose="02010600040101010101" pitchFamily="2" charset="-122"/>
          </a:endParaRPr>
        </a:p>
      </dgm:t>
    </dgm:pt>
    <dgm:pt modelId="{A878FA7D-AD84-4DC6-9C61-AE074FBA30E5}" type="sibTrans" cxnId="{87A6E26C-BECE-4122-8B92-BAA07B91FCBE}">
      <dgm:prSet/>
      <dgm:spPr/>
      <dgm:t>
        <a:bodyPr/>
        <a:lstStyle/>
        <a:p>
          <a:endParaRPr lang="zh-CN" altLang="en-US" sz="1800">
            <a:latin typeface="华文中宋" panose="02010600040101010101" pitchFamily="2" charset="-122"/>
            <a:ea typeface="华文中宋" panose="02010600040101010101" pitchFamily="2" charset="-122"/>
          </a:endParaRPr>
        </a:p>
      </dgm:t>
    </dgm:pt>
    <dgm:pt modelId="{D375805F-E796-49E9-8122-DB16A00FEBDA}">
      <dgm:prSet/>
      <dgm:spPr/>
      <dgm:t>
        <a:bodyPr/>
        <a:lstStyle/>
        <a:p>
          <a:r>
            <a:rPr lang="zh-CN" altLang="en-US" b="1" dirty="0" smtClean="0">
              <a:latin typeface="华文中宋" panose="02010600040101010101" pitchFamily="2" charset="-122"/>
              <a:ea typeface="华文中宋" panose="02010600040101010101" pitchFamily="2" charset="-122"/>
            </a:rPr>
            <a:t>学习状态上</a:t>
          </a:r>
          <a:endParaRPr lang="zh-CN" altLang="en-US" b="1" dirty="0">
            <a:latin typeface="华文中宋" panose="02010600040101010101" pitchFamily="2" charset="-122"/>
            <a:ea typeface="华文中宋" panose="02010600040101010101" pitchFamily="2" charset="-122"/>
          </a:endParaRPr>
        </a:p>
      </dgm:t>
    </dgm:pt>
    <dgm:pt modelId="{4401C2E1-8590-43E8-BCDF-D838EE031257}" type="parTrans" cxnId="{0C890F44-3AB7-4331-B69F-FA4739098697}">
      <dgm:prSet/>
      <dgm:spPr/>
      <dgm:t>
        <a:bodyPr/>
        <a:lstStyle/>
        <a:p>
          <a:endParaRPr lang="zh-CN" altLang="en-US"/>
        </a:p>
      </dgm:t>
    </dgm:pt>
    <dgm:pt modelId="{7C63546F-A049-4343-B765-99172AE8F6EB}" type="sibTrans" cxnId="{0C890F44-3AB7-4331-B69F-FA4739098697}">
      <dgm:prSet/>
      <dgm:spPr/>
      <dgm:t>
        <a:bodyPr/>
        <a:lstStyle/>
        <a:p>
          <a:endParaRPr lang="zh-CN" altLang="en-US"/>
        </a:p>
      </dgm:t>
    </dgm:pt>
    <dgm:pt modelId="{33BD7D55-4395-4897-B21D-0F3D90563E45}" type="pres">
      <dgm:prSet presAssocID="{470F5795-1859-4185-8403-1E7003E3A18A}" presName="composite" presStyleCnt="0">
        <dgm:presLayoutVars>
          <dgm:chMax val="5"/>
          <dgm:dir/>
          <dgm:animLvl val="ctr"/>
          <dgm:resizeHandles val="exact"/>
        </dgm:presLayoutVars>
      </dgm:prSet>
      <dgm:spPr/>
      <dgm:t>
        <a:bodyPr/>
        <a:lstStyle/>
        <a:p>
          <a:endParaRPr lang="zh-CN" altLang="en-US"/>
        </a:p>
      </dgm:t>
    </dgm:pt>
    <dgm:pt modelId="{9CADFA13-A61A-4D1A-9A60-9D857C6053F6}" type="pres">
      <dgm:prSet presAssocID="{470F5795-1859-4185-8403-1E7003E3A18A}" presName="cycle" presStyleCnt="0"/>
      <dgm:spPr/>
      <dgm:t>
        <a:bodyPr/>
        <a:lstStyle/>
        <a:p>
          <a:endParaRPr lang="zh-CN" altLang="en-US"/>
        </a:p>
      </dgm:t>
    </dgm:pt>
    <dgm:pt modelId="{A9160E49-7862-4FBE-8268-82D092775B52}" type="pres">
      <dgm:prSet presAssocID="{470F5795-1859-4185-8403-1E7003E3A18A}" presName="centerShape" presStyleCnt="0"/>
      <dgm:spPr/>
      <dgm:t>
        <a:bodyPr/>
        <a:lstStyle/>
        <a:p>
          <a:endParaRPr lang="zh-CN" altLang="en-US"/>
        </a:p>
      </dgm:t>
    </dgm:pt>
    <dgm:pt modelId="{0709AD5C-A21A-475F-8906-13F7A70711AC}" type="pres">
      <dgm:prSet presAssocID="{470F5795-1859-4185-8403-1E7003E3A18A}" presName="connSite" presStyleLbl="node1" presStyleIdx="0" presStyleCnt="7"/>
      <dgm:spPr/>
      <dgm:t>
        <a:bodyPr/>
        <a:lstStyle/>
        <a:p>
          <a:endParaRPr lang="zh-CN" altLang="en-US"/>
        </a:p>
      </dgm:t>
    </dgm:pt>
    <dgm:pt modelId="{7C9F0C7F-1B05-49BD-AC3B-6C6998720587}" type="pres">
      <dgm:prSet presAssocID="{470F5795-1859-4185-8403-1E7003E3A18A}" presName="visible" presStyleLbl="node1" presStyleIdx="0" presStyleCnt="7" custScaleX="93898" custScaleY="195339" custLinFactNeighborX="19106" custLinFactNeighborY="-10681"/>
      <dgm:spPr/>
      <dgm:t>
        <a:bodyPr/>
        <a:lstStyle/>
        <a:p>
          <a:endParaRPr lang="zh-CN" altLang="en-US"/>
        </a:p>
      </dgm:t>
    </dgm:pt>
    <dgm:pt modelId="{D382F785-2D03-42B6-A379-CFC9BDFEC7B1}" type="pres">
      <dgm:prSet presAssocID="{EE07A010-D3BD-4498-A0D2-B1228E28B113}" presName="Name25" presStyleLbl="parChTrans1D1" presStyleIdx="0" presStyleCnt="6"/>
      <dgm:spPr/>
      <dgm:t>
        <a:bodyPr/>
        <a:lstStyle/>
        <a:p>
          <a:endParaRPr lang="zh-CN" altLang="en-US"/>
        </a:p>
      </dgm:t>
    </dgm:pt>
    <dgm:pt modelId="{7AC656C1-CA7E-40DC-9CC6-12D15616C2E6}" type="pres">
      <dgm:prSet presAssocID="{800DBB21-6598-4F59-BAAB-4A2F4590A180}" presName="node" presStyleCnt="0"/>
      <dgm:spPr/>
      <dgm:t>
        <a:bodyPr/>
        <a:lstStyle/>
        <a:p>
          <a:endParaRPr lang="zh-CN" altLang="en-US"/>
        </a:p>
      </dgm:t>
    </dgm:pt>
    <dgm:pt modelId="{4D6E6A51-4A5E-44F3-8526-5CFC6E67A478}" type="pres">
      <dgm:prSet presAssocID="{800DBB21-6598-4F59-BAAB-4A2F4590A180}" presName="parentNode" presStyleLbl="node1" presStyleIdx="1" presStyleCnt="7" custScaleX="258692">
        <dgm:presLayoutVars>
          <dgm:chMax val="1"/>
          <dgm:bulletEnabled val="1"/>
        </dgm:presLayoutVars>
      </dgm:prSet>
      <dgm:spPr/>
      <dgm:t>
        <a:bodyPr/>
        <a:lstStyle/>
        <a:p>
          <a:endParaRPr lang="zh-CN" altLang="en-US"/>
        </a:p>
      </dgm:t>
    </dgm:pt>
    <dgm:pt modelId="{CE68503A-77EC-46C7-A980-F9DAA79E8AEF}" type="pres">
      <dgm:prSet presAssocID="{800DBB21-6598-4F59-BAAB-4A2F4590A180}" presName="childNode" presStyleLbl="revTx" presStyleIdx="0" presStyleCnt="0">
        <dgm:presLayoutVars>
          <dgm:bulletEnabled val="1"/>
        </dgm:presLayoutVars>
      </dgm:prSet>
      <dgm:spPr/>
      <dgm:t>
        <a:bodyPr/>
        <a:lstStyle/>
        <a:p>
          <a:endParaRPr lang="zh-CN" altLang="en-US"/>
        </a:p>
      </dgm:t>
    </dgm:pt>
    <dgm:pt modelId="{AFAE9D78-E920-42EF-A022-782F02F332F5}" type="pres">
      <dgm:prSet presAssocID="{1D2A49FD-6DF1-4C67-AF0C-184969A8461B}" presName="Name25" presStyleLbl="parChTrans1D1" presStyleIdx="1" presStyleCnt="6"/>
      <dgm:spPr/>
      <dgm:t>
        <a:bodyPr/>
        <a:lstStyle/>
        <a:p>
          <a:endParaRPr lang="zh-CN" altLang="en-US"/>
        </a:p>
      </dgm:t>
    </dgm:pt>
    <dgm:pt modelId="{3C71D803-6CB0-4774-BC25-7932ED8B2DE1}" type="pres">
      <dgm:prSet presAssocID="{3B08E8DC-2B83-479B-932B-8967C46E403A}" presName="node" presStyleCnt="0"/>
      <dgm:spPr/>
      <dgm:t>
        <a:bodyPr/>
        <a:lstStyle/>
        <a:p>
          <a:endParaRPr lang="zh-CN" altLang="en-US"/>
        </a:p>
      </dgm:t>
    </dgm:pt>
    <dgm:pt modelId="{51B9A7DB-C4AD-4ACF-A1DA-6F10D0F75710}" type="pres">
      <dgm:prSet presAssocID="{3B08E8DC-2B83-479B-932B-8967C46E403A}" presName="parentNode" presStyleLbl="node1" presStyleIdx="2" presStyleCnt="7" custScaleX="258692" custLinFactNeighborX="-19960" custLinFactNeighborY="13246">
        <dgm:presLayoutVars>
          <dgm:chMax val="1"/>
          <dgm:bulletEnabled val="1"/>
        </dgm:presLayoutVars>
      </dgm:prSet>
      <dgm:spPr/>
      <dgm:t>
        <a:bodyPr/>
        <a:lstStyle/>
        <a:p>
          <a:endParaRPr lang="zh-CN" altLang="en-US"/>
        </a:p>
      </dgm:t>
    </dgm:pt>
    <dgm:pt modelId="{8AAF41DF-7912-403F-9D0C-9C40BE7CFF22}" type="pres">
      <dgm:prSet presAssocID="{3B08E8DC-2B83-479B-932B-8967C46E403A}" presName="childNode" presStyleLbl="revTx" presStyleIdx="0" presStyleCnt="0">
        <dgm:presLayoutVars>
          <dgm:bulletEnabled val="1"/>
        </dgm:presLayoutVars>
      </dgm:prSet>
      <dgm:spPr/>
      <dgm:t>
        <a:bodyPr/>
        <a:lstStyle/>
        <a:p>
          <a:endParaRPr lang="zh-CN" altLang="en-US"/>
        </a:p>
      </dgm:t>
    </dgm:pt>
    <dgm:pt modelId="{C4D092FF-EB1C-4E44-9888-954746223F04}" type="pres">
      <dgm:prSet presAssocID="{58701050-42AE-4E9C-886A-9ACC14AE0646}" presName="Name25" presStyleLbl="parChTrans1D1" presStyleIdx="2" presStyleCnt="6"/>
      <dgm:spPr/>
      <dgm:t>
        <a:bodyPr/>
        <a:lstStyle/>
        <a:p>
          <a:endParaRPr lang="zh-CN" altLang="en-US"/>
        </a:p>
      </dgm:t>
    </dgm:pt>
    <dgm:pt modelId="{0330615C-E0E9-4959-9E1E-FF6ACB4268C6}" type="pres">
      <dgm:prSet presAssocID="{8A653CC7-9B74-4820-93DB-3A9ED1271F0A}" presName="node" presStyleCnt="0"/>
      <dgm:spPr/>
      <dgm:t>
        <a:bodyPr/>
        <a:lstStyle/>
        <a:p>
          <a:endParaRPr lang="zh-CN" altLang="en-US"/>
        </a:p>
      </dgm:t>
    </dgm:pt>
    <dgm:pt modelId="{789E50C5-EA05-4FED-9AAF-16D1D986E6A6}" type="pres">
      <dgm:prSet presAssocID="{8A653CC7-9B74-4820-93DB-3A9ED1271F0A}" presName="parentNode" presStyleLbl="node1" presStyleIdx="3" presStyleCnt="7" custScaleX="258692" custLinFactNeighborX="-18397" custLinFactNeighborY="-8690">
        <dgm:presLayoutVars>
          <dgm:chMax val="1"/>
          <dgm:bulletEnabled val="1"/>
        </dgm:presLayoutVars>
      </dgm:prSet>
      <dgm:spPr/>
      <dgm:t>
        <a:bodyPr/>
        <a:lstStyle/>
        <a:p>
          <a:endParaRPr lang="zh-CN" altLang="en-US"/>
        </a:p>
      </dgm:t>
    </dgm:pt>
    <dgm:pt modelId="{C85323CE-2AA9-4708-9539-A87A1AACE9B7}" type="pres">
      <dgm:prSet presAssocID="{8A653CC7-9B74-4820-93DB-3A9ED1271F0A}" presName="childNode" presStyleLbl="revTx" presStyleIdx="0" presStyleCnt="0">
        <dgm:presLayoutVars>
          <dgm:bulletEnabled val="1"/>
        </dgm:presLayoutVars>
      </dgm:prSet>
      <dgm:spPr/>
      <dgm:t>
        <a:bodyPr/>
        <a:lstStyle/>
        <a:p>
          <a:endParaRPr lang="zh-CN" altLang="en-US"/>
        </a:p>
      </dgm:t>
    </dgm:pt>
    <dgm:pt modelId="{EB21D135-118D-4C2F-B9CD-06B08A766A84}" type="pres">
      <dgm:prSet presAssocID="{A0172E34-CC4D-4D86-B027-D4C293B347B4}" presName="Name25" presStyleLbl="parChTrans1D1" presStyleIdx="3" presStyleCnt="6"/>
      <dgm:spPr/>
      <dgm:t>
        <a:bodyPr/>
        <a:lstStyle/>
        <a:p>
          <a:endParaRPr lang="zh-CN" altLang="en-US"/>
        </a:p>
      </dgm:t>
    </dgm:pt>
    <dgm:pt modelId="{31A6A256-15B6-48C2-B942-BF4BA7B732F1}" type="pres">
      <dgm:prSet presAssocID="{A6CDE5D5-2F4B-42F0-B2B7-F24D2C954B65}" presName="node" presStyleCnt="0"/>
      <dgm:spPr/>
      <dgm:t>
        <a:bodyPr/>
        <a:lstStyle/>
        <a:p>
          <a:endParaRPr lang="zh-CN" altLang="en-US"/>
        </a:p>
      </dgm:t>
    </dgm:pt>
    <dgm:pt modelId="{EB8C8B40-CF00-4D48-88C8-7FF308D8515D}" type="pres">
      <dgm:prSet presAssocID="{A6CDE5D5-2F4B-42F0-B2B7-F24D2C954B65}" presName="parentNode" presStyleLbl="node1" presStyleIdx="4" presStyleCnt="7" custScaleX="258692" custLinFactNeighborX="11339" custLinFactNeighborY="-28863">
        <dgm:presLayoutVars>
          <dgm:chMax val="1"/>
          <dgm:bulletEnabled val="1"/>
        </dgm:presLayoutVars>
      </dgm:prSet>
      <dgm:spPr/>
      <dgm:t>
        <a:bodyPr/>
        <a:lstStyle/>
        <a:p>
          <a:endParaRPr lang="zh-CN" altLang="en-US"/>
        </a:p>
      </dgm:t>
    </dgm:pt>
    <dgm:pt modelId="{67252991-7470-4CC4-BD71-305224F5F939}" type="pres">
      <dgm:prSet presAssocID="{A6CDE5D5-2F4B-42F0-B2B7-F24D2C954B65}" presName="childNode" presStyleLbl="revTx" presStyleIdx="0" presStyleCnt="0">
        <dgm:presLayoutVars>
          <dgm:bulletEnabled val="1"/>
        </dgm:presLayoutVars>
      </dgm:prSet>
      <dgm:spPr/>
      <dgm:t>
        <a:bodyPr/>
        <a:lstStyle/>
        <a:p>
          <a:endParaRPr lang="zh-CN" altLang="en-US"/>
        </a:p>
      </dgm:t>
    </dgm:pt>
    <dgm:pt modelId="{087229F0-40C5-4736-B3EB-BA638DA81BFC}" type="pres">
      <dgm:prSet presAssocID="{C8384101-352A-4AA8-8214-8CF1C274EC09}" presName="Name25" presStyleLbl="parChTrans1D1" presStyleIdx="4" presStyleCnt="6"/>
      <dgm:spPr/>
      <dgm:t>
        <a:bodyPr/>
        <a:lstStyle/>
        <a:p>
          <a:endParaRPr lang="zh-CN" altLang="en-US"/>
        </a:p>
      </dgm:t>
    </dgm:pt>
    <dgm:pt modelId="{95BFDCEA-7FCF-41AF-8F10-B55406EFC6DF}" type="pres">
      <dgm:prSet presAssocID="{39985DE5-EA35-4AD2-B08A-2627283C7C52}" presName="node" presStyleCnt="0"/>
      <dgm:spPr/>
      <dgm:t>
        <a:bodyPr/>
        <a:lstStyle/>
        <a:p>
          <a:endParaRPr lang="zh-CN" altLang="en-US"/>
        </a:p>
      </dgm:t>
    </dgm:pt>
    <dgm:pt modelId="{F6B1B6E3-5ADF-41B1-966F-ADB653B89A52}" type="pres">
      <dgm:prSet presAssocID="{39985DE5-EA35-4AD2-B08A-2627283C7C52}" presName="parentNode" presStyleLbl="node1" presStyleIdx="5" presStyleCnt="7" custScaleX="258692" custLinFactNeighborX="48296" custLinFactNeighborY="-37695">
        <dgm:presLayoutVars>
          <dgm:chMax val="1"/>
          <dgm:bulletEnabled val="1"/>
        </dgm:presLayoutVars>
      </dgm:prSet>
      <dgm:spPr/>
      <dgm:t>
        <a:bodyPr/>
        <a:lstStyle/>
        <a:p>
          <a:endParaRPr lang="zh-CN" altLang="en-US"/>
        </a:p>
      </dgm:t>
    </dgm:pt>
    <dgm:pt modelId="{D4DACE81-47EC-43FF-AAD2-FE1E872BB7A8}" type="pres">
      <dgm:prSet presAssocID="{39985DE5-EA35-4AD2-B08A-2627283C7C52}" presName="childNode" presStyleLbl="revTx" presStyleIdx="0" presStyleCnt="0">
        <dgm:presLayoutVars>
          <dgm:bulletEnabled val="1"/>
        </dgm:presLayoutVars>
      </dgm:prSet>
      <dgm:spPr/>
      <dgm:t>
        <a:bodyPr/>
        <a:lstStyle/>
        <a:p>
          <a:endParaRPr lang="zh-CN" altLang="en-US"/>
        </a:p>
      </dgm:t>
    </dgm:pt>
    <dgm:pt modelId="{B4EBBF2C-A917-45DB-9B19-F7429792C186}" type="pres">
      <dgm:prSet presAssocID="{4401C2E1-8590-43E8-BCDF-D838EE031257}" presName="Name25" presStyleLbl="parChTrans1D1" presStyleIdx="5" presStyleCnt="6"/>
      <dgm:spPr/>
      <dgm:t>
        <a:bodyPr/>
        <a:lstStyle/>
        <a:p>
          <a:endParaRPr lang="zh-CN" altLang="en-US"/>
        </a:p>
      </dgm:t>
    </dgm:pt>
    <dgm:pt modelId="{BC219F21-9230-4BC6-907E-4C67F426608B}" type="pres">
      <dgm:prSet presAssocID="{D375805F-E796-49E9-8122-DB16A00FEBDA}" presName="node" presStyleCnt="0"/>
      <dgm:spPr/>
    </dgm:pt>
    <dgm:pt modelId="{CE1AF999-DB8E-4C2E-A89F-ACCD6171CE80}" type="pres">
      <dgm:prSet presAssocID="{D375805F-E796-49E9-8122-DB16A00FEBDA}" presName="parentNode" presStyleLbl="node1" presStyleIdx="6" presStyleCnt="7" custScaleX="258692" custLinFactNeighborX="48296" custLinFactNeighborY="-37695">
        <dgm:presLayoutVars>
          <dgm:chMax val="1"/>
          <dgm:bulletEnabled val="1"/>
        </dgm:presLayoutVars>
      </dgm:prSet>
      <dgm:spPr/>
      <dgm:t>
        <a:bodyPr/>
        <a:lstStyle/>
        <a:p>
          <a:endParaRPr lang="zh-CN" altLang="en-US"/>
        </a:p>
      </dgm:t>
    </dgm:pt>
    <dgm:pt modelId="{2CDCB1C0-C927-444E-B920-6C0B243C6557}" type="pres">
      <dgm:prSet presAssocID="{D375805F-E796-49E9-8122-DB16A00FEBDA}" presName="childNode" presStyleLbl="revTx" presStyleIdx="0" presStyleCnt="0">
        <dgm:presLayoutVars>
          <dgm:bulletEnabled val="1"/>
        </dgm:presLayoutVars>
      </dgm:prSet>
      <dgm:spPr/>
    </dgm:pt>
  </dgm:ptLst>
  <dgm:cxnLst>
    <dgm:cxn modelId="{FAD4A76A-DBF6-4AF9-9F4D-3D8194A3253D}" type="presOf" srcId="{EE07A010-D3BD-4498-A0D2-B1228E28B113}" destId="{D382F785-2D03-42B6-A379-CFC9BDFEC7B1}" srcOrd="0" destOrd="0" presId="urn:microsoft.com/office/officeart/2005/8/layout/radial2"/>
    <dgm:cxn modelId="{F1EBC367-2D8E-47D2-BF07-55FA9FFBA6E5}" type="presOf" srcId="{470F5795-1859-4185-8403-1E7003E3A18A}" destId="{33BD7D55-4395-4897-B21D-0F3D90563E45}" srcOrd="0" destOrd="0" presId="urn:microsoft.com/office/officeart/2005/8/layout/radial2"/>
    <dgm:cxn modelId="{4F662CDC-C59E-4EB0-8E6A-D563553AD452}" type="presOf" srcId="{58701050-42AE-4E9C-886A-9ACC14AE0646}" destId="{C4D092FF-EB1C-4E44-9888-954746223F04}" srcOrd="0" destOrd="0" presId="urn:microsoft.com/office/officeart/2005/8/layout/radial2"/>
    <dgm:cxn modelId="{6EB0BE84-1379-40AE-B65F-B4FDEBED5E89}" type="presOf" srcId="{A6CDE5D5-2F4B-42F0-B2B7-F24D2C954B65}" destId="{EB8C8B40-CF00-4D48-88C8-7FF308D8515D}" srcOrd="0" destOrd="0" presId="urn:microsoft.com/office/officeart/2005/8/layout/radial2"/>
    <dgm:cxn modelId="{D4B45249-8B0E-4365-BDE9-0D6C45E3139C}" type="presOf" srcId="{C8384101-352A-4AA8-8214-8CF1C274EC09}" destId="{087229F0-40C5-4736-B3EB-BA638DA81BFC}" srcOrd="0" destOrd="0" presId="urn:microsoft.com/office/officeart/2005/8/layout/radial2"/>
    <dgm:cxn modelId="{3B9E5FDE-BE40-4AF9-998C-BA329D150ACD}" srcId="{470F5795-1859-4185-8403-1E7003E3A18A}" destId="{800DBB21-6598-4F59-BAAB-4A2F4590A180}" srcOrd="0" destOrd="0" parTransId="{EE07A010-D3BD-4498-A0D2-B1228E28B113}" sibTransId="{C3B3FDAB-8270-486F-ABCD-1A80BA721213}"/>
    <dgm:cxn modelId="{0C890F44-3AB7-4331-B69F-FA4739098697}" srcId="{470F5795-1859-4185-8403-1E7003E3A18A}" destId="{D375805F-E796-49E9-8122-DB16A00FEBDA}" srcOrd="5" destOrd="0" parTransId="{4401C2E1-8590-43E8-BCDF-D838EE031257}" sibTransId="{7C63546F-A049-4343-B765-99172AE8F6EB}"/>
    <dgm:cxn modelId="{37A63631-6B48-4E1D-8A92-CBC676983805}" type="presOf" srcId="{4401C2E1-8590-43E8-BCDF-D838EE031257}" destId="{B4EBBF2C-A917-45DB-9B19-F7429792C186}" srcOrd="0" destOrd="0" presId="urn:microsoft.com/office/officeart/2005/8/layout/radial2"/>
    <dgm:cxn modelId="{2A2B1CFF-E915-46C5-82F6-7BCB2C6882F2}" srcId="{470F5795-1859-4185-8403-1E7003E3A18A}" destId="{3B08E8DC-2B83-479B-932B-8967C46E403A}" srcOrd="1" destOrd="0" parTransId="{1D2A49FD-6DF1-4C67-AF0C-184969A8461B}" sibTransId="{9B0D3541-7ADA-4A38-8C5D-A6A5C4AAB06A}"/>
    <dgm:cxn modelId="{F4373C89-841B-4C2A-A4DE-10F4EA79ADB5}" type="presOf" srcId="{3B08E8DC-2B83-479B-932B-8967C46E403A}" destId="{51B9A7DB-C4AD-4ACF-A1DA-6F10D0F75710}" srcOrd="0" destOrd="0" presId="urn:microsoft.com/office/officeart/2005/8/layout/radial2"/>
    <dgm:cxn modelId="{01F2A41E-6669-43ED-85A6-941068563312}" type="presOf" srcId="{8A653CC7-9B74-4820-93DB-3A9ED1271F0A}" destId="{789E50C5-EA05-4FED-9AAF-16D1D986E6A6}" srcOrd="0" destOrd="0" presId="urn:microsoft.com/office/officeart/2005/8/layout/radial2"/>
    <dgm:cxn modelId="{A8115D01-C6B3-48B1-99CE-226BA59BB725}" srcId="{470F5795-1859-4185-8403-1E7003E3A18A}" destId="{8A653CC7-9B74-4820-93DB-3A9ED1271F0A}" srcOrd="2" destOrd="0" parTransId="{58701050-42AE-4E9C-886A-9ACC14AE0646}" sibTransId="{D52F913D-8EEF-4A2A-8EFB-2FBC998B9EB9}"/>
    <dgm:cxn modelId="{0DA81CFE-8696-4111-BA0B-9E34D0CA304A}" type="presOf" srcId="{1D2A49FD-6DF1-4C67-AF0C-184969A8461B}" destId="{AFAE9D78-E920-42EF-A022-782F02F332F5}" srcOrd="0" destOrd="0" presId="urn:microsoft.com/office/officeart/2005/8/layout/radial2"/>
    <dgm:cxn modelId="{96BB9C3A-FA42-4B5B-9DD3-28F1A1859FFE}" type="presOf" srcId="{A0172E34-CC4D-4D86-B027-D4C293B347B4}" destId="{EB21D135-118D-4C2F-B9CD-06B08A766A84}" srcOrd="0" destOrd="0" presId="urn:microsoft.com/office/officeart/2005/8/layout/radial2"/>
    <dgm:cxn modelId="{620D79CB-C84C-4565-8BAE-B29712CA07D5}" type="presOf" srcId="{D375805F-E796-49E9-8122-DB16A00FEBDA}" destId="{CE1AF999-DB8E-4C2E-A89F-ACCD6171CE80}" srcOrd="0" destOrd="0" presId="urn:microsoft.com/office/officeart/2005/8/layout/radial2"/>
    <dgm:cxn modelId="{476C51AF-8199-4F00-B13A-3A701E35094A}" srcId="{470F5795-1859-4185-8403-1E7003E3A18A}" destId="{A6CDE5D5-2F4B-42F0-B2B7-F24D2C954B65}" srcOrd="3" destOrd="0" parTransId="{A0172E34-CC4D-4D86-B027-D4C293B347B4}" sibTransId="{3F95F8FD-6D04-4DA4-9799-D826FF2E537E}"/>
    <dgm:cxn modelId="{16DDD583-3ED5-4FDA-9863-44012C440DE3}" type="presOf" srcId="{39985DE5-EA35-4AD2-B08A-2627283C7C52}" destId="{F6B1B6E3-5ADF-41B1-966F-ADB653B89A52}" srcOrd="0" destOrd="0" presId="urn:microsoft.com/office/officeart/2005/8/layout/radial2"/>
    <dgm:cxn modelId="{3AD420C4-0119-4EEA-8CB8-8086FEC104FA}" type="presOf" srcId="{800DBB21-6598-4F59-BAAB-4A2F4590A180}" destId="{4D6E6A51-4A5E-44F3-8526-5CFC6E67A478}" srcOrd="0" destOrd="0" presId="urn:microsoft.com/office/officeart/2005/8/layout/radial2"/>
    <dgm:cxn modelId="{87A6E26C-BECE-4122-8B92-BAA07B91FCBE}" srcId="{470F5795-1859-4185-8403-1E7003E3A18A}" destId="{39985DE5-EA35-4AD2-B08A-2627283C7C52}" srcOrd="4" destOrd="0" parTransId="{C8384101-352A-4AA8-8214-8CF1C274EC09}" sibTransId="{A878FA7D-AD84-4DC6-9C61-AE074FBA30E5}"/>
    <dgm:cxn modelId="{1A144AD1-AE57-4C48-B1D0-3C24D0EA5ACB}" type="presParOf" srcId="{33BD7D55-4395-4897-B21D-0F3D90563E45}" destId="{9CADFA13-A61A-4D1A-9A60-9D857C6053F6}" srcOrd="0" destOrd="0" presId="urn:microsoft.com/office/officeart/2005/8/layout/radial2"/>
    <dgm:cxn modelId="{F72216E5-A261-4722-92D8-A872B64E5C83}" type="presParOf" srcId="{9CADFA13-A61A-4D1A-9A60-9D857C6053F6}" destId="{A9160E49-7862-4FBE-8268-82D092775B52}" srcOrd="0" destOrd="0" presId="urn:microsoft.com/office/officeart/2005/8/layout/radial2"/>
    <dgm:cxn modelId="{D4702D31-7887-45FE-8CB8-5D4B5E3B0390}" type="presParOf" srcId="{A9160E49-7862-4FBE-8268-82D092775B52}" destId="{0709AD5C-A21A-475F-8906-13F7A70711AC}" srcOrd="0" destOrd="0" presId="urn:microsoft.com/office/officeart/2005/8/layout/radial2"/>
    <dgm:cxn modelId="{7663AD9E-9EB3-4361-B490-C0F52DC72CAF}" type="presParOf" srcId="{A9160E49-7862-4FBE-8268-82D092775B52}" destId="{7C9F0C7F-1B05-49BD-AC3B-6C6998720587}" srcOrd="1" destOrd="0" presId="urn:microsoft.com/office/officeart/2005/8/layout/radial2"/>
    <dgm:cxn modelId="{B4B70E44-031F-4864-BB48-F4C9AC10EB95}" type="presParOf" srcId="{9CADFA13-A61A-4D1A-9A60-9D857C6053F6}" destId="{D382F785-2D03-42B6-A379-CFC9BDFEC7B1}" srcOrd="1" destOrd="0" presId="urn:microsoft.com/office/officeart/2005/8/layout/radial2"/>
    <dgm:cxn modelId="{DAA1B2E6-041A-4040-A446-0EC59E7F3461}" type="presParOf" srcId="{9CADFA13-A61A-4D1A-9A60-9D857C6053F6}" destId="{7AC656C1-CA7E-40DC-9CC6-12D15616C2E6}" srcOrd="2" destOrd="0" presId="urn:microsoft.com/office/officeart/2005/8/layout/radial2"/>
    <dgm:cxn modelId="{D238ED79-B048-4867-8374-9957F2056E2A}" type="presParOf" srcId="{7AC656C1-CA7E-40DC-9CC6-12D15616C2E6}" destId="{4D6E6A51-4A5E-44F3-8526-5CFC6E67A478}" srcOrd="0" destOrd="0" presId="urn:microsoft.com/office/officeart/2005/8/layout/radial2"/>
    <dgm:cxn modelId="{0F0259B3-1431-46B7-96BF-4CADB065FCCE}" type="presParOf" srcId="{7AC656C1-CA7E-40DC-9CC6-12D15616C2E6}" destId="{CE68503A-77EC-46C7-A980-F9DAA79E8AEF}" srcOrd="1" destOrd="0" presId="urn:microsoft.com/office/officeart/2005/8/layout/radial2"/>
    <dgm:cxn modelId="{887E9D71-B307-481C-8389-52FB987D6FC2}" type="presParOf" srcId="{9CADFA13-A61A-4D1A-9A60-9D857C6053F6}" destId="{AFAE9D78-E920-42EF-A022-782F02F332F5}" srcOrd="3" destOrd="0" presId="urn:microsoft.com/office/officeart/2005/8/layout/radial2"/>
    <dgm:cxn modelId="{C3B14799-6872-46D7-8BFB-BF49E236DBC9}" type="presParOf" srcId="{9CADFA13-A61A-4D1A-9A60-9D857C6053F6}" destId="{3C71D803-6CB0-4774-BC25-7932ED8B2DE1}" srcOrd="4" destOrd="0" presId="urn:microsoft.com/office/officeart/2005/8/layout/radial2"/>
    <dgm:cxn modelId="{B201226A-1872-415C-8B91-3014DA6B3CD1}" type="presParOf" srcId="{3C71D803-6CB0-4774-BC25-7932ED8B2DE1}" destId="{51B9A7DB-C4AD-4ACF-A1DA-6F10D0F75710}" srcOrd="0" destOrd="0" presId="urn:microsoft.com/office/officeart/2005/8/layout/radial2"/>
    <dgm:cxn modelId="{D66753D4-8402-412F-9433-323EC9F2A545}" type="presParOf" srcId="{3C71D803-6CB0-4774-BC25-7932ED8B2DE1}" destId="{8AAF41DF-7912-403F-9D0C-9C40BE7CFF22}" srcOrd="1" destOrd="0" presId="urn:microsoft.com/office/officeart/2005/8/layout/radial2"/>
    <dgm:cxn modelId="{3A3FD1F2-D830-4BFA-956F-3C49242A9D71}" type="presParOf" srcId="{9CADFA13-A61A-4D1A-9A60-9D857C6053F6}" destId="{C4D092FF-EB1C-4E44-9888-954746223F04}" srcOrd="5" destOrd="0" presId="urn:microsoft.com/office/officeart/2005/8/layout/radial2"/>
    <dgm:cxn modelId="{E1701FB8-4171-441C-AE5D-F59D5D7578B1}" type="presParOf" srcId="{9CADFA13-A61A-4D1A-9A60-9D857C6053F6}" destId="{0330615C-E0E9-4959-9E1E-FF6ACB4268C6}" srcOrd="6" destOrd="0" presId="urn:microsoft.com/office/officeart/2005/8/layout/radial2"/>
    <dgm:cxn modelId="{456063E2-EA19-4B04-805E-FFA349C78E3F}" type="presParOf" srcId="{0330615C-E0E9-4959-9E1E-FF6ACB4268C6}" destId="{789E50C5-EA05-4FED-9AAF-16D1D986E6A6}" srcOrd="0" destOrd="0" presId="urn:microsoft.com/office/officeart/2005/8/layout/radial2"/>
    <dgm:cxn modelId="{353BEAC1-CC55-4A84-BBEF-5ECC5AECE58E}" type="presParOf" srcId="{0330615C-E0E9-4959-9E1E-FF6ACB4268C6}" destId="{C85323CE-2AA9-4708-9539-A87A1AACE9B7}" srcOrd="1" destOrd="0" presId="urn:microsoft.com/office/officeart/2005/8/layout/radial2"/>
    <dgm:cxn modelId="{4321BEE7-B11F-4CC7-AC28-7F3BAC1BA7D8}" type="presParOf" srcId="{9CADFA13-A61A-4D1A-9A60-9D857C6053F6}" destId="{EB21D135-118D-4C2F-B9CD-06B08A766A84}" srcOrd="7" destOrd="0" presId="urn:microsoft.com/office/officeart/2005/8/layout/radial2"/>
    <dgm:cxn modelId="{D8EED577-5977-4E14-8DC1-778DEC51640F}" type="presParOf" srcId="{9CADFA13-A61A-4D1A-9A60-9D857C6053F6}" destId="{31A6A256-15B6-48C2-B942-BF4BA7B732F1}" srcOrd="8" destOrd="0" presId="urn:microsoft.com/office/officeart/2005/8/layout/radial2"/>
    <dgm:cxn modelId="{F737DF70-63C8-4C7F-9F4E-94940F754B84}" type="presParOf" srcId="{31A6A256-15B6-48C2-B942-BF4BA7B732F1}" destId="{EB8C8B40-CF00-4D48-88C8-7FF308D8515D}" srcOrd="0" destOrd="0" presId="urn:microsoft.com/office/officeart/2005/8/layout/radial2"/>
    <dgm:cxn modelId="{1585B96B-DBFC-4E8F-9D72-CC78A65E97EB}" type="presParOf" srcId="{31A6A256-15B6-48C2-B942-BF4BA7B732F1}" destId="{67252991-7470-4CC4-BD71-305224F5F939}" srcOrd="1" destOrd="0" presId="urn:microsoft.com/office/officeart/2005/8/layout/radial2"/>
    <dgm:cxn modelId="{97F2515A-5B3C-4B23-8FA5-AD5AFD0F3855}" type="presParOf" srcId="{9CADFA13-A61A-4D1A-9A60-9D857C6053F6}" destId="{087229F0-40C5-4736-B3EB-BA638DA81BFC}" srcOrd="9" destOrd="0" presId="urn:microsoft.com/office/officeart/2005/8/layout/radial2"/>
    <dgm:cxn modelId="{57D7B6FC-8B97-4347-ACB5-25206B27AAE3}" type="presParOf" srcId="{9CADFA13-A61A-4D1A-9A60-9D857C6053F6}" destId="{95BFDCEA-7FCF-41AF-8F10-B55406EFC6DF}" srcOrd="10" destOrd="0" presId="urn:microsoft.com/office/officeart/2005/8/layout/radial2"/>
    <dgm:cxn modelId="{C075175F-53E9-49D5-B15C-56EA65B7307C}" type="presParOf" srcId="{95BFDCEA-7FCF-41AF-8F10-B55406EFC6DF}" destId="{F6B1B6E3-5ADF-41B1-966F-ADB653B89A52}" srcOrd="0" destOrd="0" presId="urn:microsoft.com/office/officeart/2005/8/layout/radial2"/>
    <dgm:cxn modelId="{BBCD85AA-E18E-4246-944F-32A82DD49361}" type="presParOf" srcId="{95BFDCEA-7FCF-41AF-8F10-B55406EFC6DF}" destId="{D4DACE81-47EC-43FF-AAD2-FE1E872BB7A8}" srcOrd="1" destOrd="0" presId="urn:microsoft.com/office/officeart/2005/8/layout/radial2"/>
    <dgm:cxn modelId="{C41049B4-16A3-43C5-81F1-6D8A160D0197}" type="presParOf" srcId="{9CADFA13-A61A-4D1A-9A60-9D857C6053F6}" destId="{B4EBBF2C-A917-45DB-9B19-F7429792C186}" srcOrd="11" destOrd="0" presId="urn:microsoft.com/office/officeart/2005/8/layout/radial2"/>
    <dgm:cxn modelId="{BF6D1049-C51E-49A0-88FC-453F741BAB28}" type="presParOf" srcId="{9CADFA13-A61A-4D1A-9A60-9D857C6053F6}" destId="{BC219F21-9230-4BC6-907E-4C67F426608B}" srcOrd="12" destOrd="0" presId="urn:microsoft.com/office/officeart/2005/8/layout/radial2"/>
    <dgm:cxn modelId="{938AC2F1-0772-4371-A8BD-0C408EAA27E4}" type="presParOf" srcId="{BC219F21-9230-4BC6-907E-4C67F426608B}" destId="{CE1AF999-DB8E-4C2E-A89F-ACCD6171CE80}" srcOrd="0" destOrd="0" presId="urn:microsoft.com/office/officeart/2005/8/layout/radial2"/>
    <dgm:cxn modelId="{EABD4A3F-149B-4D83-AF14-4AE999837BD9}" type="presParOf" srcId="{BC219F21-9230-4BC6-907E-4C67F426608B}" destId="{2CDCB1C0-C927-444E-B920-6C0B243C6557}"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7C16CB-81BD-4912-8C2F-8D880CD35DD0}" type="doc">
      <dgm:prSet loTypeId="urn:microsoft.com/office/officeart/2005/8/layout/gear1" loCatId="process" qsTypeId="urn:microsoft.com/office/officeart/2005/8/quickstyle/simple1" qsCatId="simple" csTypeId="urn:microsoft.com/office/officeart/2005/8/colors/colorful4" csCatId="colorful" phldr="1"/>
      <dgm:spPr>
        <a:scene3d>
          <a:camera prst="orthographicFront">
            <a:rot lat="0" lon="0" rev="0"/>
          </a:camera>
          <a:lightRig rig="chilly" dir="t">
            <a:rot lat="0" lon="0" rev="18480000"/>
          </a:lightRig>
        </a:scene3d>
      </dgm:spPr>
      <dgm:t>
        <a:bodyPr/>
        <a:lstStyle/>
        <a:p>
          <a:endParaRPr lang="zh-CN" altLang="en-US"/>
        </a:p>
      </dgm:t>
    </dgm:pt>
    <dgm:pt modelId="{C516B5B9-104C-4767-A9D0-A433DB300A7A}">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zh-CN" altLang="en-US" sz="2400" dirty="0" smtClean="0">
              <a:solidFill>
                <a:schemeClr val="tx1"/>
              </a:solidFill>
              <a:latin typeface="华文中宋" panose="02010600040101010101" pitchFamily="2" charset="-122"/>
              <a:ea typeface="华文中宋" panose="02010600040101010101" pitchFamily="2" charset="-122"/>
            </a:rPr>
            <a:t>传道</a:t>
          </a:r>
          <a:endParaRPr lang="zh-CN" altLang="en-US" sz="2400" dirty="0">
            <a:solidFill>
              <a:schemeClr val="tx1"/>
            </a:solidFill>
            <a:latin typeface="华文中宋" panose="02010600040101010101" pitchFamily="2" charset="-122"/>
            <a:ea typeface="华文中宋" panose="02010600040101010101" pitchFamily="2" charset="-122"/>
          </a:endParaRPr>
        </a:p>
      </dgm:t>
    </dgm:pt>
    <dgm:pt modelId="{8EE8348A-9715-401A-B3AE-3CE36A4788C7}" type="parTrans" cxnId="{40F4A861-3A92-406E-ADE1-4480AC0476CB}">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F4CA7F39-DBAE-4A87-B7F9-DCC73166275F}" type="sibTrans" cxnId="{40F4A861-3A92-406E-ADE1-4480AC0476CB}">
      <dgm:prSet/>
      <dgm:spPr>
        <a:ln>
          <a:noFill/>
        </a:ln>
        <a:effectLst/>
        <a:scene3d>
          <a:camera prst="orthographicFront">
            <a:rot lat="0" lon="0" rev="0"/>
          </a:camera>
          <a:lightRig rig="chilly" dir="t">
            <a:rot lat="0" lon="0" rev="18480000"/>
          </a:lightRig>
        </a:scene3d>
        <a:sp3d prstMaterial="clear">
          <a:bevelT h="63500"/>
        </a:sp3d>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E4368D95-AC83-463A-AD96-3ECFA02BFCD6}">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zh-CN" altLang="en-US" sz="2400" dirty="0" smtClean="0">
              <a:solidFill>
                <a:schemeClr val="tx1"/>
              </a:solidFill>
              <a:latin typeface="华文中宋" panose="02010600040101010101" pitchFamily="2" charset="-122"/>
              <a:ea typeface="华文中宋" panose="02010600040101010101" pitchFamily="2" charset="-122"/>
            </a:rPr>
            <a:t>授业</a:t>
          </a:r>
          <a:endParaRPr lang="zh-CN" altLang="en-US" sz="2400" dirty="0">
            <a:solidFill>
              <a:schemeClr val="tx1"/>
            </a:solidFill>
            <a:latin typeface="华文中宋" panose="02010600040101010101" pitchFamily="2" charset="-122"/>
            <a:ea typeface="华文中宋" panose="02010600040101010101" pitchFamily="2" charset="-122"/>
          </a:endParaRPr>
        </a:p>
      </dgm:t>
    </dgm:pt>
    <dgm:pt modelId="{6D8C4044-A6A2-4A6F-B784-F961356B43E0}" type="parTrans" cxnId="{8B28B962-9311-4687-9A32-C03A24EEB1A6}">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EEC91155-3281-4BB0-955B-A156F642A069}" type="sibTrans" cxnId="{8B28B962-9311-4687-9A32-C03A24EEB1A6}">
      <dgm:prSet/>
      <dgm:spPr>
        <a:ln>
          <a:noFill/>
        </a:ln>
        <a:effectLst/>
        <a:scene3d>
          <a:camera prst="orthographicFront">
            <a:rot lat="0" lon="0" rev="0"/>
          </a:camera>
          <a:lightRig rig="chilly" dir="t">
            <a:rot lat="0" lon="0" rev="18480000"/>
          </a:lightRig>
        </a:scene3d>
        <a:sp3d prstMaterial="clear">
          <a:bevelT h="63500"/>
        </a:sp3d>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1CB88CC1-680F-425A-A105-2C29728378C5}">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zh-CN" altLang="en-US" sz="2400" dirty="0" smtClean="0">
              <a:solidFill>
                <a:schemeClr val="tx1"/>
              </a:solidFill>
              <a:latin typeface="华文中宋" panose="02010600040101010101" pitchFamily="2" charset="-122"/>
              <a:ea typeface="华文中宋" panose="02010600040101010101" pitchFamily="2" charset="-122"/>
            </a:rPr>
            <a:t>解惑</a:t>
          </a:r>
          <a:endParaRPr lang="zh-CN" altLang="en-US" sz="2400" dirty="0">
            <a:solidFill>
              <a:schemeClr val="tx1"/>
            </a:solidFill>
            <a:latin typeface="华文中宋" panose="02010600040101010101" pitchFamily="2" charset="-122"/>
            <a:ea typeface="华文中宋" panose="02010600040101010101" pitchFamily="2" charset="-122"/>
          </a:endParaRPr>
        </a:p>
      </dgm:t>
    </dgm:pt>
    <dgm:pt modelId="{5CE3100C-294C-498D-9766-69663427A784}" type="parTrans" cxnId="{D47B829C-4EC2-46BF-80D7-6541A21FA85D}">
      <dgm:prSet/>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FFFC28EB-C532-44C4-9B5C-88DA219DF208}" type="sibTrans" cxnId="{D47B829C-4EC2-46BF-80D7-6541A21FA85D}">
      <dgm:prSet/>
      <dgm:spPr>
        <a:ln>
          <a:noFill/>
        </a:ln>
        <a:effectLst/>
        <a:scene3d>
          <a:camera prst="orthographicFront">
            <a:rot lat="0" lon="0" rev="0"/>
          </a:camera>
          <a:lightRig rig="chilly" dir="t">
            <a:rot lat="0" lon="0" rev="18480000"/>
          </a:lightRig>
        </a:scene3d>
        <a:sp3d prstMaterial="clear">
          <a:bevelT h="63500"/>
        </a:sp3d>
      </dgm:spPr>
      <dgm:t>
        <a:bodyPr/>
        <a:lstStyle/>
        <a:p>
          <a:endParaRPr lang="zh-CN" altLang="en-US" sz="2000">
            <a:solidFill>
              <a:schemeClr val="tx1"/>
            </a:solidFill>
            <a:latin typeface="华文中宋" panose="02010600040101010101" pitchFamily="2" charset="-122"/>
            <a:ea typeface="华文中宋" panose="02010600040101010101" pitchFamily="2" charset="-122"/>
          </a:endParaRPr>
        </a:p>
      </dgm:t>
    </dgm:pt>
    <dgm:pt modelId="{52658F50-54D5-4240-9287-77874358DC8B}" type="pres">
      <dgm:prSet presAssocID="{6F7C16CB-81BD-4912-8C2F-8D880CD35DD0}" presName="composite" presStyleCnt="0">
        <dgm:presLayoutVars>
          <dgm:chMax val="3"/>
          <dgm:animLvl val="lvl"/>
          <dgm:resizeHandles val="exact"/>
        </dgm:presLayoutVars>
      </dgm:prSet>
      <dgm:spPr/>
      <dgm:t>
        <a:bodyPr/>
        <a:lstStyle/>
        <a:p>
          <a:endParaRPr lang="zh-CN" altLang="en-US"/>
        </a:p>
      </dgm:t>
    </dgm:pt>
    <dgm:pt modelId="{4A91FD7B-B6D9-410B-B029-6A20A05CF06E}" type="pres">
      <dgm:prSet presAssocID="{C516B5B9-104C-4767-A9D0-A433DB300A7A}" presName="gear1" presStyleLbl="node1" presStyleIdx="0" presStyleCnt="3">
        <dgm:presLayoutVars>
          <dgm:chMax val="1"/>
          <dgm:bulletEnabled val="1"/>
        </dgm:presLayoutVars>
      </dgm:prSet>
      <dgm:spPr/>
      <dgm:t>
        <a:bodyPr/>
        <a:lstStyle/>
        <a:p>
          <a:endParaRPr lang="zh-CN" altLang="en-US"/>
        </a:p>
      </dgm:t>
    </dgm:pt>
    <dgm:pt modelId="{4C0E0707-C3FD-46BF-8243-EEEAA6035A84}" type="pres">
      <dgm:prSet presAssocID="{C516B5B9-104C-4767-A9D0-A433DB300A7A}" presName="gear1srcNode" presStyleLbl="node1" presStyleIdx="0" presStyleCnt="3"/>
      <dgm:spPr/>
      <dgm:t>
        <a:bodyPr/>
        <a:lstStyle/>
        <a:p>
          <a:endParaRPr lang="zh-CN" altLang="en-US"/>
        </a:p>
      </dgm:t>
    </dgm:pt>
    <dgm:pt modelId="{F1F72C2E-FC0D-4938-9FCF-E021F6CD56A5}" type="pres">
      <dgm:prSet presAssocID="{C516B5B9-104C-4767-A9D0-A433DB300A7A}" presName="gear1dstNode" presStyleLbl="node1" presStyleIdx="0" presStyleCnt="3"/>
      <dgm:spPr/>
      <dgm:t>
        <a:bodyPr/>
        <a:lstStyle/>
        <a:p>
          <a:endParaRPr lang="zh-CN" altLang="en-US"/>
        </a:p>
      </dgm:t>
    </dgm:pt>
    <dgm:pt modelId="{D9837530-5B7F-4777-A100-08FA737A7877}" type="pres">
      <dgm:prSet presAssocID="{E4368D95-AC83-463A-AD96-3ECFA02BFCD6}" presName="gear2" presStyleLbl="node1" presStyleIdx="1" presStyleCnt="3">
        <dgm:presLayoutVars>
          <dgm:chMax val="1"/>
          <dgm:bulletEnabled val="1"/>
        </dgm:presLayoutVars>
      </dgm:prSet>
      <dgm:spPr/>
      <dgm:t>
        <a:bodyPr/>
        <a:lstStyle/>
        <a:p>
          <a:endParaRPr lang="zh-CN" altLang="en-US"/>
        </a:p>
      </dgm:t>
    </dgm:pt>
    <dgm:pt modelId="{1969B368-8F0D-468D-8C36-209C5CB96EFA}" type="pres">
      <dgm:prSet presAssocID="{E4368D95-AC83-463A-AD96-3ECFA02BFCD6}" presName="gear2srcNode" presStyleLbl="node1" presStyleIdx="1" presStyleCnt="3"/>
      <dgm:spPr/>
      <dgm:t>
        <a:bodyPr/>
        <a:lstStyle/>
        <a:p>
          <a:endParaRPr lang="zh-CN" altLang="en-US"/>
        </a:p>
      </dgm:t>
    </dgm:pt>
    <dgm:pt modelId="{2CF01FB1-FE3A-43A1-AD36-7315F4FAC132}" type="pres">
      <dgm:prSet presAssocID="{E4368D95-AC83-463A-AD96-3ECFA02BFCD6}" presName="gear2dstNode" presStyleLbl="node1" presStyleIdx="1" presStyleCnt="3"/>
      <dgm:spPr/>
      <dgm:t>
        <a:bodyPr/>
        <a:lstStyle/>
        <a:p>
          <a:endParaRPr lang="zh-CN" altLang="en-US"/>
        </a:p>
      </dgm:t>
    </dgm:pt>
    <dgm:pt modelId="{9C3EF3CC-27EC-424D-9AA5-78F6CAAEA6E7}" type="pres">
      <dgm:prSet presAssocID="{1CB88CC1-680F-425A-A105-2C29728378C5}" presName="gear3" presStyleLbl="node1" presStyleIdx="2" presStyleCnt="3"/>
      <dgm:spPr/>
      <dgm:t>
        <a:bodyPr/>
        <a:lstStyle/>
        <a:p>
          <a:endParaRPr lang="zh-CN" altLang="en-US"/>
        </a:p>
      </dgm:t>
    </dgm:pt>
    <dgm:pt modelId="{DFA5FFD5-3832-4234-A3D0-9F2F7F99B66A}" type="pres">
      <dgm:prSet presAssocID="{1CB88CC1-680F-425A-A105-2C29728378C5}" presName="gear3tx" presStyleLbl="node1" presStyleIdx="2" presStyleCnt="3">
        <dgm:presLayoutVars>
          <dgm:chMax val="1"/>
          <dgm:bulletEnabled val="1"/>
        </dgm:presLayoutVars>
      </dgm:prSet>
      <dgm:spPr/>
      <dgm:t>
        <a:bodyPr/>
        <a:lstStyle/>
        <a:p>
          <a:endParaRPr lang="zh-CN" altLang="en-US"/>
        </a:p>
      </dgm:t>
    </dgm:pt>
    <dgm:pt modelId="{EAF26DD8-49FF-43B3-9067-EDA0C0A82286}" type="pres">
      <dgm:prSet presAssocID="{1CB88CC1-680F-425A-A105-2C29728378C5}" presName="gear3srcNode" presStyleLbl="node1" presStyleIdx="2" presStyleCnt="3"/>
      <dgm:spPr/>
      <dgm:t>
        <a:bodyPr/>
        <a:lstStyle/>
        <a:p>
          <a:endParaRPr lang="zh-CN" altLang="en-US"/>
        </a:p>
      </dgm:t>
    </dgm:pt>
    <dgm:pt modelId="{3B5ECE66-38D1-41F1-BF88-25DC00A553E6}" type="pres">
      <dgm:prSet presAssocID="{1CB88CC1-680F-425A-A105-2C29728378C5}" presName="gear3dstNode" presStyleLbl="node1" presStyleIdx="2" presStyleCnt="3"/>
      <dgm:spPr/>
      <dgm:t>
        <a:bodyPr/>
        <a:lstStyle/>
        <a:p>
          <a:endParaRPr lang="zh-CN" altLang="en-US"/>
        </a:p>
      </dgm:t>
    </dgm:pt>
    <dgm:pt modelId="{F34012CC-B00D-47C3-A09E-A48229184A82}" type="pres">
      <dgm:prSet presAssocID="{F4CA7F39-DBAE-4A87-B7F9-DCC73166275F}" presName="connector1" presStyleLbl="sibTrans2D1" presStyleIdx="0" presStyleCnt="3"/>
      <dgm:spPr/>
      <dgm:t>
        <a:bodyPr/>
        <a:lstStyle/>
        <a:p>
          <a:endParaRPr lang="zh-CN" altLang="en-US"/>
        </a:p>
      </dgm:t>
    </dgm:pt>
    <dgm:pt modelId="{A53F6CE7-9FAB-4243-83AE-A28BBCABCCDD}" type="pres">
      <dgm:prSet presAssocID="{EEC91155-3281-4BB0-955B-A156F642A069}" presName="connector2" presStyleLbl="sibTrans2D1" presStyleIdx="1" presStyleCnt="3"/>
      <dgm:spPr/>
      <dgm:t>
        <a:bodyPr/>
        <a:lstStyle/>
        <a:p>
          <a:endParaRPr lang="zh-CN" altLang="en-US"/>
        </a:p>
      </dgm:t>
    </dgm:pt>
    <dgm:pt modelId="{B8A56254-56F3-4093-8C53-DCEFAAFE135F}" type="pres">
      <dgm:prSet presAssocID="{FFFC28EB-C532-44C4-9B5C-88DA219DF208}" presName="connector3" presStyleLbl="sibTrans2D1" presStyleIdx="2" presStyleCnt="3"/>
      <dgm:spPr/>
      <dgm:t>
        <a:bodyPr/>
        <a:lstStyle/>
        <a:p>
          <a:endParaRPr lang="zh-CN" altLang="en-US"/>
        </a:p>
      </dgm:t>
    </dgm:pt>
  </dgm:ptLst>
  <dgm:cxnLst>
    <dgm:cxn modelId="{1C30DA79-0008-4545-A2B8-28B28F329883}" type="presOf" srcId="{1CB88CC1-680F-425A-A105-2C29728378C5}" destId="{9C3EF3CC-27EC-424D-9AA5-78F6CAAEA6E7}" srcOrd="0" destOrd="0" presId="urn:microsoft.com/office/officeart/2005/8/layout/gear1"/>
    <dgm:cxn modelId="{26147C0E-3A0D-4BB0-A371-74351526D7A7}" type="presOf" srcId="{EEC91155-3281-4BB0-955B-A156F642A069}" destId="{A53F6CE7-9FAB-4243-83AE-A28BBCABCCDD}" srcOrd="0" destOrd="0" presId="urn:microsoft.com/office/officeart/2005/8/layout/gear1"/>
    <dgm:cxn modelId="{769309B7-AB09-4E66-8C43-278A901B2F20}" type="presOf" srcId="{E4368D95-AC83-463A-AD96-3ECFA02BFCD6}" destId="{1969B368-8F0D-468D-8C36-209C5CB96EFA}" srcOrd="1" destOrd="0" presId="urn:microsoft.com/office/officeart/2005/8/layout/gear1"/>
    <dgm:cxn modelId="{D47B829C-4EC2-46BF-80D7-6541A21FA85D}" srcId="{6F7C16CB-81BD-4912-8C2F-8D880CD35DD0}" destId="{1CB88CC1-680F-425A-A105-2C29728378C5}" srcOrd="2" destOrd="0" parTransId="{5CE3100C-294C-498D-9766-69663427A784}" sibTransId="{FFFC28EB-C532-44C4-9B5C-88DA219DF208}"/>
    <dgm:cxn modelId="{63621447-1E54-4E40-ADE1-B4C18F8150E4}" type="presOf" srcId="{6F7C16CB-81BD-4912-8C2F-8D880CD35DD0}" destId="{52658F50-54D5-4240-9287-77874358DC8B}" srcOrd="0" destOrd="0" presId="urn:microsoft.com/office/officeart/2005/8/layout/gear1"/>
    <dgm:cxn modelId="{256D944D-A366-48BD-8D23-2C6AF7010431}" type="presOf" srcId="{C516B5B9-104C-4767-A9D0-A433DB300A7A}" destId="{F1F72C2E-FC0D-4938-9FCF-E021F6CD56A5}" srcOrd="2" destOrd="0" presId="urn:microsoft.com/office/officeart/2005/8/layout/gear1"/>
    <dgm:cxn modelId="{8B28B962-9311-4687-9A32-C03A24EEB1A6}" srcId="{6F7C16CB-81BD-4912-8C2F-8D880CD35DD0}" destId="{E4368D95-AC83-463A-AD96-3ECFA02BFCD6}" srcOrd="1" destOrd="0" parTransId="{6D8C4044-A6A2-4A6F-B784-F961356B43E0}" sibTransId="{EEC91155-3281-4BB0-955B-A156F642A069}"/>
    <dgm:cxn modelId="{BEB72789-5E15-4D0F-A025-EFAEDE735C55}" type="presOf" srcId="{C516B5B9-104C-4767-A9D0-A433DB300A7A}" destId="{4C0E0707-C3FD-46BF-8243-EEEAA6035A84}" srcOrd="1" destOrd="0" presId="urn:microsoft.com/office/officeart/2005/8/layout/gear1"/>
    <dgm:cxn modelId="{65675A1F-0C30-4DD4-8259-B0C24B062A28}" type="presOf" srcId="{FFFC28EB-C532-44C4-9B5C-88DA219DF208}" destId="{B8A56254-56F3-4093-8C53-DCEFAAFE135F}" srcOrd="0" destOrd="0" presId="urn:microsoft.com/office/officeart/2005/8/layout/gear1"/>
    <dgm:cxn modelId="{D23D4218-5B7A-4FD0-84F9-32A82BFF5F2A}" type="presOf" srcId="{1CB88CC1-680F-425A-A105-2C29728378C5}" destId="{3B5ECE66-38D1-41F1-BF88-25DC00A553E6}" srcOrd="3" destOrd="0" presId="urn:microsoft.com/office/officeart/2005/8/layout/gear1"/>
    <dgm:cxn modelId="{40F4A861-3A92-406E-ADE1-4480AC0476CB}" srcId="{6F7C16CB-81BD-4912-8C2F-8D880CD35DD0}" destId="{C516B5B9-104C-4767-A9D0-A433DB300A7A}" srcOrd="0" destOrd="0" parTransId="{8EE8348A-9715-401A-B3AE-3CE36A4788C7}" sibTransId="{F4CA7F39-DBAE-4A87-B7F9-DCC73166275F}"/>
    <dgm:cxn modelId="{EAE0A91D-B6FA-4960-BAEA-1B65E8454186}" type="presOf" srcId="{1CB88CC1-680F-425A-A105-2C29728378C5}" destId="{DFA5FFD5-3832-4234-A3D0-9F2F7F99B66A}" srcOrd="1" destOrd="0" presId="urn:microsoft.com/office/officeart/2005/8/layout/gear1"/>
    <dgm:cxn modelId="{1B30CB42-4104-472A-98F3-F9A98C59306F}" type="presOf" srcId="{1CB88CC1-680F-425A-A105-2C29728378C5}" destId="{EAF26DD8-49FF-43B3-9067-EDA0C0A82286}" srcOrd="2" destOrd="0" presId="urn:microsoft.com/office/officeart/2005/8/layout/gear1"/>
    <dgm:cxn modelId="{34A5217A-2F8A-4220-81F2-3AEF149A40A5}" type="presOf" srcId="{C516B5B9-104C-4767-A9D0-A433DB300A7A}" destId="{4A91FD7B-B6D9-410B-B029-6A20A05CF06E}" srcOrd="0" destOrd="0" presId="urn:microsoft.com/office/officeart/2005/8/layout/gear1"/>
    <dgm:cxn modelId="{EC1AE681-CE9A-4774-8000-0B5633B105C0}" type="presOf" srcId="{F4CA7F39-DBAE-4A87-B7F9-DCC73166275F}" destId="{F34012CC-B00D-47C3-A09E-A48229184A82}" srcOrd="0" destOrd="0" presId="urn:microsoft.com/office/officeart/2005/8/layout/gear1"/>
    <dgm:cxn modelId="{823E9448-DD19-452C-9F26-19E2B5E04494}" type="presOf" srcId="{E4368D95-AC83-463A-AD96-3ECFA02BFCD6}" destId="{D9837530-5B7F-4777-A100-08FA737A7877}" srcOrd="0" destOrd="0" presId="urn:microsoft.com/office/officeart/2005/8/layout/gear1"/>
    <dgm:cxn modelId="{6E79FA74-CCB5-45C3-B374-4B21F03FED7D}" type="presOf" srcId="{E4368D95-AC83-463A-AD96-3ECFA02BFCD6}" destId="{2CF01FB1-FE3A-43A1-AD36-7315F4FAC132}" srcOrd="2" destOrd="0" presId="urn:microsoft.com/office/officeart/2005/8/layout/gear1"/>
    <dgm:cxn modelId="{1F1AFF88-1D35-4947-A683-5AEDC5653844}" type="presParOf" srcId="{52658F50-54D5-4240-9287-77874358DC8B}" destId="{4A91FD7B-B6D9-410B-B029-6A20A05CF06E}" srcOrd="0" destOrd="0" presId="urn:microsoft.com/office/officeart/2005/8/layout/gear1"/>
    <dgm:cxn modelId="{BA06EA9A-DD1F-43F6-912E-A878805700C6}" type="presParOf" srcId="{52658F50-54D5-4240-9287-77874358DC8B}" destId="{4C0E0707-C3FD-46BF-8243-EEEAA6035A84}" srcOrd="1" destOrd="0" presId="urn:microsoft.com/office/officeart/2005/8/layout/gear1"/>
    <dgm:cxn modelId="{6E9FED01-9093-4D9F-B030-52D5B4F4D70B}" type="presParOf" srcId="{52658F50-54D5-4240-9287-77874358DC8B}" destId="{F1F72C2E-FC0D-4938-9FCF-E021F6CD56A5}" srcOrd="2" destOrd="0" presId="urn:microsoft.com/office/officeart/2005/8/layout/gear1"/>
    <dgm:cxn modelId="{FDBE36A3-26DE-43D8-9849-4C61E73DB9C1}" type="presParOf" srcId="{52658F50-54D5-4240-9287-77874358DC8B}" destId="{D9837530-5B7F-4777-A100-08FA737A7877}" srcOrd="3" destOrd="0" presId="urn:microsoft.com/office/officeart/2005/8/layout/gear1"/>
    <dgm:cxn modelId="{FABCE35B-1B6D-46AD-AAC1-693C16AEF391}" type="presParOf" srcId="{52658F50-54D5-4240-9287-77874358DC8B}" destId="{1969B368-8F0D-468D-8C36-209C5CB96EFA}" srcOrd="4" destOrd="0" presId="urn:microsoft.com/office/officeart/2005/8/layout/gear1"/>
    <dgm:cxn modelId="{7E4F8CA8-B14E-4BC6-A1E4-21B632741C1B}" type="presParOf" srcId="{52658F50-54D5-4240-9287-77874358DC8B}" destId="{2CF01FB1-FE3A-43A1-AD36-7315F4FAC132}" srcOrd="5" destOrd="0" presId="urn:microsoft.com/office/officeart/2005/8/layout/gear1"/>
    <dgm:cxn modelId="{0383F6C9-5AF1-421D-AFB6-A200F12D8A2D}" type="presParOf" srcId="{52658F50-54D5-4240-9287-77874358DC8B}" destId="{9C3EF3CC-27EC-424D-9AA5-78F6CAAEA6E7}" srcOrd="6" destOrd="0" presId="urn:microsoft.com/office/officeart/2005/8/layout/gear1"/>
    <dgm:cxn modelId="{4BD9D1D3-9715-46BA-848F-C23AE9CF8F40}" type="presParOf" srcId="{52658F50-54D5-4240-9287-77874358DC8B}" destId="{DFA5FFD5-3832-4234-A3D0-9F2F7F99B66A}" srcOrd="7" destOrd="0" presId="urn:microsoft.com/office/officeart/2005/8/layout/gear1"/>
    <dgm:cxn modelId="{7EA64902-B11E-4BE9-BE3F-2274E0D92C26}" type="presParOf" srcId="{52658F50-54D5-4240-9287-77874358DC8B}" destId="{EAF26DD8-49FF-43B3-9067-EDA0C0A82286}" srcOrd="8" destOrd="0" presId="urn:microsoft.com/office/officeart/2005/8/layout/gear1"/>
    <dgm:cxn modelId="{D8590005-BE55-46FB-BA13-EFE4F9C2DD69}" type="presParOf" srcId="{52658F50-54D5-4240-9287-77874358DC8B}" destId="{3B5ECE66-38D1-41F1-BF88-25DC00A553E6}" srcOrd="9" destOrd="0" presId="urn:microsoft.com/office/officeart/2005/8/layout/gear1"/>
    <dgm:cxn modelId="{B44D679C-4072-4ECD-B2F9-1B02B63C4A28}" type="presParOf" srcId="{52658F50-54D5-4240-9287-77874358DC8B}" destId="{F34012CC-B00D-47C3-A09E-A48229184A82}" srcOrd="10" destOrd="0" presId="urn:microsoft.com/office/officeart/2005/8/layout/gear1"/>
    <dgm:cxn modelId="{A1DAEB19-59EA-4ECD-AA93-A9B4CFDDB3AD}" type="presParOf" srcId="{52658F50-54D5-4240-9287-77874358DC8B}" destId="{A53F6CE7-9FAB-4243-83AE-A28BBCABCCDD}" srcOrd="11" destOrd="0" presId="urn:microsoft.com/office/officeart/2005/8/layout/gear1"/>
    <dgm:cxn modelId="{5D99B9FE-3587-4B1F-883E-512B366E89D0}" type="presParOf" srcId="{52658F50-54D5-4240-9287-77874358DC8B}" destId="{B8A56254-56F3-4093-8C53-DCEFAAFE135F}"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74D0A6-FD66-49A2-B946-41487D5476EC}" type="doc">
      <dgm:prSet loTypeId="urn:microsoft.com/office/officeart/2005/8/layout/vProcess5" loCatId="process" qsTypeId="urn:microsoft.com/office/officeart/2005/8/quickstyle/3d1" qsCatId="3D" csTypeId="urn:microsoft.com/office/officeart/2005/8/colors/accent3_5" csCatId="accent3"/>
      <dgm:spPr/>
      <dgm:t>
        <a:bodyPr/>
        <a:lstStyle/>
        <a:p>
          <a:endParaRPr lang="zh-CN" altLang="en-US"/>
        </a:p>
      </dgm:t>
    </dgm:pt>
    <dgm:pt modelId="{F9FD5564-D569-43BF-8CD4-6087189D7AFD}">
      <dgm:prSet custT="1"/>
      <dgm:spPr/>
      <dgm:t>
        <a:bodyPr/>
        <a:lstStyle/>
        <a:p>
          <a:pPr rtl="0"/>
          <a:r>
            <a:rPr lang="zh-CN" altLang="en-US" sz="2400" b="0" dirty="0" smtClean="0">
              <a:solidFill>
                <a:srgbClr val="0070C0"/>
              </a:solidFill>
              <a:latin typeface="华文中宋" panose="02010600040101010101" pitchFamily="2" charset="-122"/>
              <a:ea typeface="华文中宋" panose="02010600040101010101" pitchFamily="2" charset="-122"/>
            </a:rPr>
            <a:t>比传道更重要的是激发学生悟道；</a:t>
          </a:r>
          <a:endParaRPr lang="zh-CN" altLang="en-US" sz="2400" b="0" dirty="0">
            <a:solidFill>
              <a:srgbClr val="0070C0"/>
            </a:solidFill>
            <a:latin typeface="华文中宋" panose="02010600040101010101" pitchFamily="2" charset="-122"/>
            <a:ea typeface="华文中宋" panose="02010600040101010101" pitchFamily="2" charset="-122"/>
          </a:endParaRPr>
        </a:p>
      </dgm:t>
    </dgm:pt>
    <dgm:pt modelId="{DC0CB4B9-F26B-4129-8774-001BD4DAEFA9}" type="parTrans" cxnId="{2678B7F3-7B3D-44F4-B53F-9890D330B226}">
      <dgm:prSet/>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946CA0B4-A733-4C31-BF83-BCBF068D5095}" type="sibTrans" cxnId="{2678B7F3-7B3D-44F4-B53F-9890D330B226}">
      <dgm:prSet custT="1"/>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7D14D229-0E05-4649-95CC-5E76001688D8}">
      <dgm:prSet custT="1"/>
      <dgm:spPr/>
      <dgm:t>
        <a:bodyPr/>
        <a:lstStyle/>
        <a:p>
          <a:pPr rtl="0"/>
          <a:r>
            <a:rPr lang="zh-CN" altLang="en-US" sz="2400" b="0" dirty="0" smtClean="0">
              <a:solidFill>
                <a:srgbClr val="0070C0"/>
              </a:solidFill>
              <a:latin typeface="华文中宋" panose="02010600040101010101" pitchFamily="2" charset="-122"/>
              <a:ea typeface="华文中宋" panose="02010600040101010101" pitchFamily="2" charset="-122"/>
            </a:rPr>
            <a:t>比授业更重要的是激发学生主动学习；</a:t>
          </a:r>
          <a:endParaRPr lang="zh-CN" altLang="en-US" sz="2400" b="0" dirty="0">
            <a:solidFill>
              <a:srgbClr val="0070C0"/>
            </a:solidFill>
            <a:latin typeface="华文中宋" panose="02010600040101010101" pitchFamily="2" charset="-122"/>
            <a:ea typeface="华文中宋" panose="02010600040101010101" pitchFamily="2" charset="-122"/>
          </a:endParaRPr>
        </a:p>
      </dgm:t>
    </dgm:pt>
    <dgm:pt modelId="{EFD3C90A-9B52-4F85-A9D9-2DD34152A81C}" type="parTrans" cxnId="{9B5D58C6-1806-4D68-9812-4A4635D05102}">
      <dgm:prSet/>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C62DE9D4-8CAF-4713-9361-871819C72D57}" type="sibTrans" cxnId="{9B5D58C6-1806-4D68-9812-4A4635D05102}">
      <dgm:prSet custT="1"/>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E44BB7BD-DB10-4556-96AB-1076F5300F2A}">
      <dgm:prSet custT="1"/>
      <dgm:spPr/>
      <dgm:t>
        <a:bodyPr/>
        <a:lstStyle/>
        <a:p>
          <a:pPr rtl="0"/>
          <a:r>
            <a:rPr lang="zh-CN" altLang="en-US" sz="2400" b="0" dirty="0" smtClean="0">
              <a:solidFill>
                <a:srgbClr val="0070C0"/>
              </a:solidFill>
              <a:latin typeface="华文中宋" panose="02010600040101010101" pitchFamily="2" charset="-122"/>
              <a:ea typeface="华文中宋" panose="02010600040101010101" pitchFamily="2" charset="-122"/>
            </a:rPr>
            <a:t>比解惑更重要的是激发学生独立思考。</a:t>
          </a:r>
          <a:endParaRPr lang="zh-CN" altLang="en-US" sz="2400" b="0" dirty="0">
            <a:solidFill>
              <a:srgbClr val="0070C0"/>
            </a:solidFill>
            <a:latin typeface="华文中宋" panose="02010600040101010101" pitchFamily="2" charset="-122"/>
            <a:ea typeface="华文中宋" panose="02010600040101010101" pitchFamily="2" charset="-122"/>
          </a:endParaRPr>
        </a:p>
      </dgm:t>
    </dgm:pt>
    <dgm:pt modelId="{0F6FE97A-A389-40D2-8D83-9A5E07D5DCD4}" type="parTrans" cxnId="{CD21DFB4-7516-4984-8CCC-50095CBB8470}">
      <dgm:prSet/>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D90EA31A-854F-47C9-A19C-D57112AEC301}" type="sibTrans" cxnId="{CD21DFB4-7516-4984-8CCC-50095CBB8470}">
      <dgm:prSet/>
      <dgm:spPr/>
      <dgm:t>
        <a:bodyPr/>
        <a:lstStyle/>
        <a:p>
          <a:endParaRPr lang="zh-CN" altLang="en-US" sz="2400">
            <a:solidFill>
              <a:schemeClr val="tx1"/>
            </a:solidFill>
            <a:latin typeface="华文中宋" panose="02010600040101010101" pitchFamily="2" charset="-122"/>
            <a:ea typeface="华文中宋" panose="02010600040101010101" pitchFamily="2" charset="-122"/>
          </a:endParaRPr>
        </a:p>
      </dgm:t>
    </dgm:pt>
    <dgm:pt modelId="{164E8679-28FE-44F0-8E49-9A04A0C0F42E}" type="pres">
      <dgm:prSet presAssocID="{E074D0A6-FD66-49A2-B946-41487D5476EC}" presName="outerComposite" presStyleCnt="0">
        <dgm:presLayoutVars>
          <dgm:chMax val="5"/>
          <dgm:dir/>
          <dgm:resizeHandles val="exact"/>
        </dgm:presLayoutVars>
      </dgm:prSet>
      <dgm:spPr/>
      <dgm:t>
        <a:bodyPr/>
        <a:lstStyle/>
        <a:p>
          <a:endParaRPr lang="zh-CN" altLang="en-US"/>
        </a:p>
      </dgm:t>
    </dgm:pt>
    <dgm:pt modelId="{20A84C8F-7B93-468C-B373-ADED37B66446}" type="pres">
      <dgm:prSet presAssocID="{E074D0A6-FD66-49A2-B946-41487D5476EC}" presName="dummyMaxCanvas" presStyleCnt="0">
        <dgm:presLayoutVars/>
      </dgm:prSet>
      <dgm:spPr/>
      <dgm:t>
        <a:bodyPr/>
        <a:lstStyle/>
        <a:p>
          <a:endParaRPr lang="zh-CN" altLang="en-US"/>
        </a:p>
      </dgm:t>
    </dgm:pt>
    <dgm:pt modelId="{6A052F63-EA8A-4D81-8BFA-2629DA5F1223}" type="pres">
      <dgm:prSet presAssocID="{E074D0A6-FD66-49A2-B946-41487D5476EC}" presName="ThreeNodes_1" presStyleLbl="node1" presStyleIdx="0" presStyleCnt="3" custLinFactNeighborY="2287">
        <dgm:presLayoutVars>
          <dgm:bulletEnabled val="1"/>
        </dgm:presLayoutVars>
      </dgm:prSet>
      <dgm:spPr/>
      <dgm:t>
        <a:bodyPr/>
        <a:lstStyle/>
        <a:p>
          <a:endParaRPr lang="zh-CN" altLang="en-US"/>
        </a:p>
      </dgm:t>
    </dgm:pt>
    <dgm:pt modelId="{00F29E21-3D31-447E-A171-D98E52317F2D}" type="pres">
      <dgm:prSet presAssocID="{E074D0A6-FD66-49A2-B946-41487D5476EC}" presName="ThreeNodes_2" presStyleLbl="node1" presStyleIdx="1" presStyleCnt="3">
        <dgm:presLayoutVars>
          <dgm:bulletEnabled val="1"/>
        </dgm:presLayoutVars>
      </dgm:prSet>
      <dgm:spPr/>
      <dgm:t>
        <a:bodyPr/>
        <a:lstStyle/>
        <a:p>
          <a:endParaRPr lang="zh-CN" altLang="en-US"/>
        </a:p>
      </dgm:t>
    </dgm:pt>
    <dgm:pt modelId="{923B814C-B264-4A08-83BB-E2D18AD66EC6}" type="pres">
      <dgm:prSet presAssocID="{E074D0A6-FD66-49A2-B946-41487D5476EC}" presName="ThreeNodes_3" presStyleLbl="node1" presStyleIdx="2" presStyleCnt="3">
        <dgm:presLayoutVars>
          <dgm:bulletEnabled val="1"/>
        </dgm:presLayoutVars>
      </dgm:prSet>
      <dgm:spPr/>
      <dgm:t>
        <a:bodyPr/>
        <a:lstStyle/>
        <a:p>
          <a:endParaRPr lang="zh-CN" altLang="en-US"/>
        </a:p>
      </dgm:t>
    </dgm:pt>
    <dgm:pt modelId="{0AC778F6-EE28-460B-9A06-7326C83FD0EC}" type="pres">
      <dgm:prSet presAssocID="{E074D0A6-FD66-49A2-B946-41487D5476EC}" presName="ThreeConn_1-2" presStyleLbl="fgAccFollowNode1" presStyleIdx="0" presStyleCnt="2">
        <dgm:presLayoutVars>
          <dgm:bulletEnabled val="1"/>
        </dgm:presLayoutVars>
      </dgm:prSet>
      <dgm:spPr/>
      <dgm:t>
        <a:bodyPr/>
        <a:lstStyle/>
        <a:p>
          <a:endParaRPr lang="zh-CN" altLang="en-US"/>
        </a:p>
      </dgm:t>
    </dgm:pt>
    <dgm:pt modelId="{83D6A3B9-0B06-4550-AF5F-7117936627CF}" type="pres">
      <dgm:prSet presAssocID="{E074D0A6-FD66-49A2-B946-41487D5476EC}" presName="ThreeConn_2-3" presStyleLbl="fgAccFollowNode1" presStyleIdx="1" presStyleCnt="2">
        <dgm:presLayoutVars>
          <dgm:bulletEnabled val="1"/>
        </dgm:presLayoutVars>
      </dgm:prSet>
      <dgm:spPr/>
      <dgm:t>
        <a:bodyPr/>
        <a:lstStyle/>
        <a:p>
          <a:endParaRPr lang="zh-CN" altLang="en-US"/>
        </a:p>
      </dgm:t>
    </dgm:pt>
    <dgm:pt modelId="{D219EAFB-9B1C-468E-883B-6EBE5E3BDA6B}" type="pres">
      <dgm:prSet presAssocID="{E074D0A6-FD66-49A2-B946-41487D5476EC}" presName="ThreeNodes_1_text" presStyleLbl="node1" presStyleIdx="2" presStyleCnt="3">
        <dgm:presLayoutVars>
          <dgm:bulletEnabled val="1"/>
        </dgm:presLayoutVars>
      </dgm:prSet>
      <dgm:spPr/>
      <dgm:t>
        <a:bodyPr/>
        <a:lstStyle/>
        <a:p>
          <a:endParaRPr lang="zh-CN" altLang="en-US"/>
        </a:p>
      </dgm:t>
    </dgm:pt>
    <dgm:pt modelId="{0F84C8A7-3283-41AF-BBDB-3116EA536A8B}" type="pres">
      <dgm:prSet presAssocID="{E074D0A6-FD66-49A2-B946-41487D5476EC}" presName="ThreeNodes_2_text" presStyleLbl="node1" presStyleIdx="2" presStyleCnt="3">
        <dgm:presLayoutVars>
          <dgm:bulletEnabled val="1"/>
        </dgm:presLayoutVars>
      </dgm:prSet>
      <dgm:spPr/>
      <dgm:t>
        <a:bodyPr/>
        <a:lstStyle/>
        <a:p>
          <a:endParaRPr lang="zh-CN" altLang="en-US"/>
        </a:p>
      </dgm:t>
    </dgm:pt>
    <dgm:pt modelId="{54BB5911-B1DD-4682-AED0-6C1E43D49A6E}" type="pres">
      <dgm:prSet presAssocID="{E074D0A6-FD66-49A2-B946-41487D5476EC}" presName="ThreeNodes_3_text" presStyleLbl="node1" presStyleIdx="2" presStyleCnt="3">
        <dgm:presLayoutVars>
          <dgm:bulletEnabled val="1"/>
        </dgm:presLayoutVars>
      </dgm:prSet>
      <dgm:spPr/>
      <dgm:t>
        <a:bodyPr/>
        <a:lstStyle/>
        <a:p>
          <a:endParaRPr lang="zh-CN" altLang="en-US"/>
        </a:p>
      </dgm:t>
    </dgm:pt>
  </dgm:ptLst>
  <dgm:cxnLst>
    <dgm:cxn modelId="{2678B7F3-7B3D-44F4-B53F-9890D330B226}" srcId="{E074D0A6-FD66-49A2-B946-41487D5476EC}" destId="{F9FD5564-D569-43BF-8CD4-6087189D7AFD}" srcOrd="0" destOrd="0" parTransId="{DC0CB4B9-F26B-4129-8774-001BD4DAEFA9}" sibTransId="{946CA0B4-A733-4C31-BF83-BCBF068D5095}"/>
    <dgm:cxn modelId="{CE6C11C9-EC5A-45E2-8F68-569BB6EAC1B3}" type="presOf" srcId="{F9FD5564-D569-43BF-8CD4-6087189D7AFD}" destId="{D219EAFB-9B1C-468E-883B-6EBE5E3BDA6B}" srcOrd="1" destOrd="0" presId="urn:microsoft.com/office/officeart/2005/8/layout/vProcess5"/>
    <dgm:cxn modelId="{443E71BF-ED4C-4618-9DFF-C23D9DCD62CD}" type="presOf" srcId="{C62DE9D4-8CAF-4713-9361-871819C72D57}" destId="{83D6A3B9-0B06-4550-AF5F-7117936627CF}" srcOrd="0" destOrd="0" presId="urn:microsoft.com/office/officeart/2005/8/layout/vProcess5"/>
    <dgm:cxn modelId="{61BBDD38-CEAC-44EA-AD25-5F6C9E52C891}" type="presOf" srcId="{7D14D229-0E05-4649-95CC-5E76001688D8}" destId="{0F84C8A7-3283-41AF-BBDB-3116EA536A8B}" srcOrd="1" destOrd="0" presId="urn:microsoft.com/office/officeart/2005/8/layout/vProcess5"/>
    <dgm:cxn modelId="{30C3BBD5-062A-428E-93E4-5CD5FCAA3A67}" type="presOf" srcId="{E44BB7BD-DB10-4556-96AB-1076F5300F2A}" destId="{923B814C-B264-4A08-83BB-E2D18AD66EC6}" srcOrd="0" destOrd="0" presId="urn:microsoft.com/office/officeart/2005/8/layout/vProcess5"/>
    <dgm:cxn modelId="{9B5D58C6-1806-4D68-9812-4A4635D05102}" srcId="{E074D0A6-FD66-49A2-B946-41487D5476EC}" destId="{7D14D229-0E05-4649-95CC-5E76001688D8}" srcOrd="1" destOrd="0" parTransId="{EFD3C90A-9B52-4F85-A9D9-2DD34152A81C}" sibTransId="{C62DE9D4-8CAF-4713-9361-871819C72D57}"/>
    <dgm:cxn modelId="{CD21DFB4-7516-4984-8CCC-50095CBB8470}" srcId="{E074D0A6-FD66-49A2-B946-41487D5476EC}" destId="{E44BB7BD-DB10-4556-96AB-1076F5300F2A}" srcOrd="2" destOrd="0" parTransId="{0F6FE97A-A389-40D2-8D83-9A5E07D5DCD4}" sibTransId="{D90EA31A-854F-47C9-A19C-D57112AEC301}"/>
    <dgm:cxn modelId="{BBF9048A-912B-480A-81EF-ABC36D368EAD}" type="presOf" srcId="{7D14D229-0E05-4649-95CC-5E76001688D8}" destId="{00F29E21-3D31-447E-A171-D98E52317F2D}" srcOrd="0" destOrd="0" presId="urn:microsoft.com/office/officeart/2005/8/layout/vProcess5"/>
    <dgm:cxn modelId="{201B568F-25D8-4C27-9B8C-A719A65CC8D4}" type="presOf" srcId="{946CA0B4-A733-4C31-BF83-BCBF068D5095}" destId="{0AC778F6-EE28-460B-9A06-7326C83FD0EC}" srcOrd="0" destOrd="0" presId="urn:microsoft.com/office/officeart/2005/8/layout/vProcess5"/>
    <dgm:cxn modelId="{CFB9CBA0-EEB6-4478-AC35-B0B9BA1667F2}" type="presOf" srcId="{E44BB7BD-DB10-4556-96AB-1076F5300F2A}" destId="{54BB5911-B1DD-4682-AED0-6C1E43D49A6E}" srcOrd="1" destOrd="0" presId="urn:microsoft.com/office/officeart/2005/8/layout/vProcess5"/>
    <dgm:cxn modelId="{988CE4FA-3BFD-4E4C-8A8B-416F8A5FFFC0}" type="presOf" srcId="{F9FD5564-D569-43BF-8CD4-6087189D7AFD}" destId="{6A052F63-EA8A-4D81-8BFA-2629DA5F1223}" srcOrd="0" destOrd="0" presId="urn:microsoft.com/office/officeart/2005/8/layout/vProcess5"/>
    <dgm:cxn modelId="{44183584-AF19-4C37-82DB-8B9CFE23ADFF}" type="presOf" srcId="{E074D0A6-FD66-49A2-B946-41487D5476EC}" destId="{164E8679-28FE-44F0-8E49-9A04A0C0F42E}" srcOrd="0" destOrd="0" presId="urn:microsoft.com/office/officeart/2005/8/layout/vProcess5"/>
    <dgm:cxn modelId="{E1B0D32D-0959-448D-8413-EC0AAF87986E}" type="presParOf" srcId="{164E8679-28FE-44F0-8E49-9A04A0C0F42E}" destId="{20A84C8F-7B93-468C-B373-ADED37B66446}" srcOrd="0" destOrd="0" presId="urn:microsoft.com/office/officeart/2005/8/layout/vProcess5"/>
    <dgm:cxn modelId="{93388B49-D95D-4BDC-98D4-1E4C1CEA6123}" type="presParOf" srcId="{164E8679-28FE-44F0-8E49-9A04A0C0F42E}" destId="{6A052F63-EA8A-4D81-8BFA-2629DA5F1223}" srcOrd="1" destOrd="0" presId="urn:microsoft.com/office/officeart/2005/8/layout/vProcess5"/>
    <dgm:cxn modelId="{F66E4B56-E5CD-4C1E-A87C-0178D5FBDE07}" type="presParOf" srcId="{164E8679-28FE-44F0-8E49-9A04A0C0F42E}" destId="{00F29E21-3D31-447E-A171-D98E52317F2D}" srcOrd="2" destOrd="0" presId="urn:microsoft.com/office/officeart/2005/8/layout/vProcess5"/>
    <dgm:cxn modelId="{F793521F-5A77-485F-89E8-D0188B62ADD1}" type="presParOf" srcId="{164E8679-28FE-44F0-8E49-9A04A0C0F42E}" destId="{923B814C-B264-4A08-83BB-E2D18AD66EC6}" srcOrd="3" destOrd="0" presId="urn:microsoft.com/office/officeart/2005/8/layout/vProcess5"/>
    <dgm:cxn modelId="{2FA0152D-9440-405A-81CC-68413835B5B2}" type="presParOf" srcId="{164E8679-28FE-44F0-8E49-9A04A0C0F42E}" destId="{0AC778F6-EE28-460B-9A06-7326C83FD0EC}" srcOrd="4" destOrd="0" presId="urn:microsoft.com/office/officeart/2005/8/layout/vProcess5"/>
    <dgm:cxn modelId="{E014AC6E-09E2-46DD-B1DB-2BF8E30C7936}" type="presParOf" srcId="{164E8679-28FE-44F0-8E49-9A04A0C0F42E}" destId="{83D6A3B9-0B06-4550-AF5F-7117936627CF}" srcOrd="5" destOrd="0" presId="urn:microsoft.com/office/officeart/2005/8/layout/vProcess5"/>
    <dgm:cxn modelId="{D63515E1-83AE-4F9E-83D0-6E2096058A24}" type="presParOf" srcId="{164E8679-28FE-44F0-8E49-9A04A0C0F42E}" destId="{D219EAFB-9B1C-468E-883B-6EBE5E3BDA6B}" srcOrd="6" destOrd="0" presId="urn:microsoft.com/office/officeart/2005/8/layout/vProcess5"/>
    <dgm:cxn modelId="{62EF061F-CBA0-47EA-87B0-8AC17262D0DB}" type="presParOf" srcId="{164E8679-28FE-44F0-8E49-9A04A0C0F42E}" destId="{0F84C8A7-3283-41AF-BBDB-3116EA536A8B}" srcOrd="7" destOrd="0" presId="urn:microsoft.com/office/officeart/2005/8/layout/vProcess5"/>
    <dgm:cxn modelId="{50BD9CF3-83AB-4303-8725-143B25B1ECBA}" type="presParOf" srcId="{164E8679-28FE-44F0-8E49-9A04A0C0F42E}" destId="{54BB5911-B1DD-4682-AED0-6C1E43D49A6E}"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F0026-FE71-4382-84D2-83319B0CD1B8}" type="doc">
      <dgm:prSet loTypeId="urn:microsoft.com/office/officeart/2005/8/layout/hierarchy4" loCatId="hierarchy" qsTypeId="urn:microsoft.com/office/officeart/2005/8/quickstyle/simple1" qsCatId="simple" csTypeId="urn:microsoft.com/office/officeart/2005/8/colors/accent1_1" csCatId="accent1" phldr="1"/>
      <dgm:spPr>
        <a:scene3d>
          <a:camera prst="orthographicFront">
            <a:rot lat="0" lon="0" rev="0"/>
          </a:camera>
          <a:lightRig rig="contrasting" dir="t">
            <a:rot lat="0" lon="0" rev="7800000"/>
          </a:lightRig>
        </a:scene3d>
      </dgm:spPr>
      <dgm:t>
        <a:bodyPr/>
        <a:lstStyle/>
        <a:p>
          <a:endParaRPr lang="zh-CN" altLang="en-US"/>
        </a:p>
      </dgm:t>
    </dgm:pt>
    <dgm:pt modelId="{FE5E8DA6-D5C2-493D-A24E-CC14DEED5A65}">
      <dgm:prSet phldrT="[文本]" custT="1"/>
      <dgm:spPr>
        <a:scene3d>
          <a:camera prst="orthographicFront">
            <a:rot lat="0" lon="0" rev="0"/>
          </a:camera>
          <a:lightRig rig="contrasting" dir="t">
            <a:rot lat="0" lon="0" rev="7800000"/>
          </a:lightRig>
        </a:scene3d>
        <a:sp3d>
          <a:bevelT w="139700" h="139700"/>
        </a:sp3d>
      </dgm:spPr>
      <dgm:t>
        <a:bodyPr/>
        <a:lstStyle/>
        <a:p>
          <a:r>
            <a:rPr lang="zh-CN" altLang="en-US" sz="2400" dirty="0" smtClean="0">
              <a:latin typeface="华文中宋" pitchFamily="2" charset="-122"/>
              <a:ea typeface="华文中宋" pitchFamily="2" charset="-122"/>
              <a:cs typeface="Times New Roman" pitchFamily="18" charset="0"/>
            </a:rPr>
            <a:t>我们的课改原则应该是中外结合</a:t>
          </a:r>
          <a:endParaRPr lang="zh-CN" altLang="en-US" sz="2400" dirty="0"/>
        </a:p>
      </dgm:t>
    </dgm:pt>
    <dgm:pt modelId="{4EAB1770-A11E-4BF8-BD8E-B14BD39D1BF9}" type="parTrans" cxnId="{9495054A-BF90-4461-A17D-79C4F8CD2C23}">
      <dgm:prSet/>
      <dgm:spPr/>
      <dgm:t>
        <a:bodyPr/>
        <a:lstStyle/>
        <a:p>
          <a:endParaRPr lang="zh-CN" altLang="en-US" sz="2400">
            <a:solidFill>
              <a:schemeClr val="tx1"/>
            </a:solidFill>
          </a:endParaRPr>
        </a:p>
      </dgm:t>
    </dgm:pt>
    <dgm:pt modelId="{A2F262B5-00E8-42C3-A5CE-B89B5574E559}" type="sibTrans" cxnId="{9495054A-BF90-4461-A17D-79C4F8CD2C23}">
      <dgm:prSet/>
      <dgm:spPr/>
      <dgm:t>
        <a:bodyPr/>
        <a:lstStyle/>
        <a:p>
          <a:endParaRPr lang="zh-CN" altLang="en-US" sz="2400">
            <a:solidFill>
              <a:schemeClr val="tx1"/>
            </a:solidFill>
          </a:endParaRPr>
        </a:p>
      </dgm:t>
    </dgm:pt>
    <dgm:pt modelId="{02E6880B-1287-4FB4-8D61-8D5B7A69F19C}">
      <dgm:prSet phldrT="[文本]" custT="1"/>
      <dgm:spPr>
        <a:scene3d>
          <a:camera prst="orthographicFront">
            <a:rot lat="0" lon="0" rev="0"/>
          </a:camera>
          <a:lightRig rig="contrasting" dir="t">
            <a:rot lat="0" lon="0" rev="7800000"/>
          </a:lightRig>
        </a:scene3d>
        <a:sp3d>
          <a:bevelT w="139700" h="139700"/>
        </a:sp3d>
      </dgm:spPr>
      <dgm:t>
        <a:bodyPr/>
        <a:lstStyle/>
        <a:p>
          <a:r>
            <a:rPr lang="zh-CN" altLang="en-US" sz="2400" smtClean="0">
              <a:latin typeface="华文中宋" pitchFamily="2" charset="-122"/>
              <a:ea typeface="华文中宋" pitchFamily="2" charset="-122"/>
              <a:cs typeface="Times New Roman" pitchFamily="18" charset="0"/>
            </a:rPr>
            <a:t>既要传授知识</a:t>
          </a:r>
          <a:endParaRPr lang="zh-CN" altLang="en-US" sz="2400" dirty="0"/>
        </a:p>
      </dgm:t>
    </dgm:pt>
    <dgm:pt modelId="{E2742C88-B0E3-4F7E-85D2-9239D05BA06B}" type="parTrans" cxnId="{A2B2B125-7483-4C7A-B1B4-22508C17A803}">
      <dgm:prSet/>
      <dgm:spPr/>
      <dgm:t>
        <a:bodyPr/>
        <a:lstStyle/>
        <a:p>
          <a:endParaRPr lang="zh-CN" altLang="en-US" sz="2400">
            <a:solidFill>
              <a:schemeClr val="tx1"/>
            </a:solidFill>
          </a:endParaRPr>
        </a:p>
      </dgm:t>
    </dgm:pt>
    <dgm:pt modelId="{0FF319A0-4515-4D59-84BC-2EE77BF362A4}" type="sibTrans" cxnId="{A2B2B125-7483-4C7A-B1B4-22508C17A803}">
      <dgm:prSet/>
      <dgm:spPr/>
      <dgm:t>
        <a:bodyPr/>
        <a:lstStyle/>
        <a:p>
          <a:endParaRPr lang="zh-CN" altLang="en-US" sz="2400">
            <a:solidFill>
              <a:schemeClr val="tx1"/>
            </a:solidFill>
          </a:endParaRPr>
        </a:p>
      </dgm:t>
    </dgm:pt>
    <dgm:pt modelId="{E2FE3576-CBA6-45E7-BFF8-434FA125B6E5}">
      <dgm:prSet phldrT="[文本]" custT="1"/>
      <dgm:spPr>
        <a:scene3d>
          <a:camera prst="orthographicFront">
            <a:rot lat="0" lon="0" rev="0"/>
          </a:camera>
          <a:lightRig rig="contrasting" dir="t">
            <a:rot lat="0" lon="0" rev="7800000"/>
          </a:lightRig>
        </a:scene3d>
        <a:sp3d>
          <a:bevelT w="139700" h="139700"/>
        </a:sp3d>
      </dgm:spPr>
      <dgm:t>
        <a:bodyPr/>
        <a:lstStyle/>
        <a:p>
          <a:r>
            <a:rPr lang="zh-CN" altLang="en-US" sz="2400" smtClean="0">
              <a:latin typeface="华文中宋" pitchFamily="2" charset="-122"/>
              <a:ea typeface="华文中宋" pitchFamily="2" charset="-122"/>
              <a:cs typeface="Times New Roman" pitchFamily="18" charset="0"/>
            </a:rPr>
            <a:t>也要培养能力</a:t>
          </a:r>
          <a:endParaRPr lang="zh-CN" altLang="en-US" sz="2400" dirty="0"/>
        </a:p>
      </dgm:t>
    </dgm:pt>
    <dgm:pt modelId="{C57CE953-7439-4351-A0D2-E19CC13D6268}" type="parTrans" cxnId="{D4A8A6AB-939B-4810-A4BC-42043E3E4C6A}">
      <dgm:prSet/>
      <dgm:spPr/>
      <dgm:t>
        <a:bodyPr/>
        <a:lstStyle/>
        <a:p>
          <a:endParaRPr lang="zh-CN" altLang="en-US" sz="2400">
            <a:solidFill>
              <a:schemeClr val="tx1"/>
            </a:solidFill>
          </a:endParaRPr>
        </a:p>
      </dgm:t>
    </dgm:pt>
    <dgm:pt modelId="{83654246-7A41-41BB-8ED5-6528AF97EB21}" type="sibTrans" cxnId="{D4A8A6AB-939B-4810-A4BC-42043E3E4C6A}">
      <dgm:prSet/>
      <dgm:spPr/>
      <dgm:t>
        <a:bodyPr/>
        <a:lstStyle/>
        <a:p>
          <a:endParaRPr lang="zh-CN" altLang="en-US" sz="2400">
            <a:solidFill>
              <a:schemeClr val="tx1"/>
            </a:solidFill>
          </a:endParaRPr>
        </a:p>
      </dgm:t>
    </dgm:pt>
    <dgm:pt modelId="{4DAF09EA-5DA9-4E4D-A6CF-AA91A66F8B4B}" type="pres">
      <dgm:prSet presAssocID="{EBAF0026-FE71-4382-84D2-83319B0CD1B8}" presName="Name0" presStyleCnt="0">
        <dgm:presLayoutVars>
          <dgm:chPref val="1"/>
          <dgm:dir/>
          <dgm:animOne val="branch"/>
          <dgm:animLvl val="lvl"/>
          <dgm:resizeHandles/>
        </dgm:presLayoutVars>
      </dgm:prSet>
      <dgm:spPr/>
      <dgm:t>
        <a:bodyPr/>
        <a:lstStyle/>
        <a:p>
          <a:endParaRPr lang="zh-CN" altLang="en-US"/>
        </a:p>
      </dgm:t>
    </dgm:pt>
    <dgm:pt modelId="{CCAD618C-CE8D-4AE3-8210-5FE447A3BF4D}" type="pres">
      <dgm:prSet presAssocID="{FE5E8DA6-D5C2-493D-A24E-CC14DEED5A65}" presName="vertOne"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077E55FD-FF71-4431-B2E6-8E4395E739B0}" type="pres">
      <dgm:prSet presAssocID="{FE5E8DA6-D5C2-493D-A24E-CC14DEED5A65}" presName="txOne" presStyleLbl="node0" presStyleIdx="0" presStyleCnt="1">
        <dgm:presLayoutVars>
          <dgm:chPref val="3"/>
        </dgm:presLayoutVars>
      </dgm:prSet>
      <dgm:spPr/>
      <dgm:t>
        <a:bodyPr/>
        <a:lstStyle/>
        <a:p>
          <a:endParaRPr lang="zh-CN" altLang="en-US"/>
        </a:p>
      </dgm:t>
    </dgm:pt>
    <dgm:pt modelId="{81800DFD-DEEF-4AF0-8DAB-1B0756F3B38D}" type="pres">
      <dgm:prSet presAssocID="{FE5E8DA6-D5C2-493D-A24E-CC14DEED5A65}" presName="parTransOne"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CB9A8900-20BD-4686-8848-85419E6DBC7F}" type="pres">
      <dgm:prSet presAssocID="{FE5E8DA6-D5C2-493D-A24E-CC14DEED5A65}" presName="horzOne"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29BCCAB1-C934-45AF-9D29-D6D639F23883}" type="pres">
      <dgm:prSet presAssocID="{02E6880B-1287-4FB4-8D61-8D5B7A69F19C}" presName="vertTwo"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4AC93FB3-3D3D-40B7-9CAD-A36A1D5244BA}" type="pres">
      <dgm:prSet presAssocID="{02E6880B-1287-4FB4-8D61-8D5B7A69F19C}" presName="txTwo" presStyleLbl="node2" presStyleIdx="0" presStyleCnt="2">
        <dgm:presLayoutVars>
          <dgm:chPref val="3"/>
        </dgm:presLayoutVars>
      </dgm:prSet>
      <dgm:spPr/>
      <dgm:t>
        <a:bodyPr/>
        <a:lstStyle/>
        <a:p>
          <a:endParaRPr lang="zh-CN" altLang="en-US"/>
        </a:p>
      </dgm:t>
    </dgm:pt>
    <dgm:pt modelId="{9B6A433A-66FE-4A93-BCD9-AB8D5807C8E4}" type="pres">
      <dgm:prSet presAssocID="{02E6880B-1287-4FB4-8D61-8D5B7A69F19C}" presName="horzTwo"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60AFADC8-8710-47D5-A592-B61CCD956CB1}" type="pres">
      <dgm:prSet presAssocID="{0FF319A0-4515-4D59-84BC-2EE77BF362A4}" presName="sibSpaceTwo"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9B20A7EA-D3D2-4BC3-B4FF-6B5252BD8657}" type="pres">
      <dgm:prSet presAssocID="{E2FE3576-CBA6-45E7-BFF8-434FA125B6E5}" presName="vertTwo"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 modelId="{7CD714E6-ED71-433D-8751-F6B1C823E2D5}" type="pres">
      <dgm:prSet presAssocID="{E2FE3576-CBA6-45E7-BFF8-434FA125B6E5}" presName="txTwo" presStyleLbl="node2" presStyleIdx="1" presStyleCnt="2">
        <dgm:presLayoutVars>
          <dgm:chPref val="3"/>
        </dgm:presLayoutVars>
      </dgm:prSet>
      <dgm:spPr/>
      <dgm:t>
        <a:bodyPr/>
        <a:lstStyle/>
        <a:p>
          <a:endParaRPr lang="zh-CN" altLang="en-US"/>
        </a:p>
      </dgm:t>
    </dgm:pt>
    <dgm:pt modelId="{DF87964F-A20C-4BF7-9CA4-95EF5E9B30B1}" type="pres">
      <dgm:prSet presAssocID="{E2FE3576-CBA6-45E7-BFF8-434FA125B6E5}" presName="horzTwo" presStyleCnt="0"/>
      <dgm:spPr>
        <a:scene3d>
          <a:camera prst="orthographicFront">
            <a:rot lat="0" lon="0" rev="0"/>
          </a:camera>
          <a:lightRig rig="contrasting" dir="t">
            <a:rot lat="0" lon="0" rev="7800000"/>
          </a:lightRig>
        </a:scene3d>
        <a:sp3d>
          <a:bevelT w="139700" h="139700"/>
        </a:sp3d>
      </dgm:spPr>
      <dgm:t>
        <a:bodyPr/>
        <a:lstStyle/>
        <a:p>
          <a:endParaRPr lang="zh-CN" altLang="en-US"/>
        </a:p>
      </dgm:t>
    </dgm:pt>
  </dgm:ptLst>
  <dgm:cxnLst>
    <dgm:cxn modelId="{206261F4-5FCE-4873-8084-6FC51846FEFF}" type="presOf" srcId="{FE5E8DA6-D5C2-493D-A24E-CC14DEED5A65}" destId="{077E55FD-FF71-4431-B2E6-8E4395E739B0}" srcOrd="0" destOrd="0" presId="urn:microsoft.com/office/officeart/2005/8/layout/hierarchy4"/>
    <dgm:cxn modelId="{A2B2B125-7483-4C7A-B1B4-22508C17A803}" srcId="{FE5E8DA6-D5C2-493D-A24E-CC14DEED5A65}" destId="{02E6880B-1287-4FB4-8D61-8D5B7A69F19C}" srcOrd="0" destOrd="0" parTransId="{E2742C88-B0E3-4F7E-85D2-9239D05BA06B}" sibTransId="{0FF319A0-4515-4D59-84BC-2EE77BF362A4}"/>
    <dgm:cxn modelId="{10D1B75F-F60B-4A72-8E32-6B9485052DEE}" type="presOf" srcId="{02E6880B-1287-4FB4-8D61-8D5B7A69F19C}" destId="{4AC93FB3-3D3D-40B7-9CAD-A36A1D5244BA}" srcOrd="0" destOrd="0" presId="urn:microsoft.com/office/officeart/2005/8/layout/hierarchy4"/>
    <dgm:cxn modelId="{132630A4-1196-43D2-9838-CD8BDF17DDFF}" type="presOf" srcId="{EBAF0026-FE71-4382-84D2-83319B0CD1B8}" destId="{4DAF09EA-5DA9-4E4D-A6CF-AA91A66F8B4B}" srcOrd="0" destOrd="0" presId="urn:microsoft.com/office/officeart/2005/8/layout/hierarchy4"/>
    <dgm:cxn modelId="{A2C2ECB2-86EB-48EE-A9EB-850A3C0857F9}" type="presOf" srcId="{E2FE3576-CBA6-45E7-BFF8-434FA125B6E5}" destId="{7CD714E6-ED71-433D-8751-F6B1C823E2D5}" srcOrd="0" destOrd="0" presId="urn:microsoft.com/office/officeart/2005/8/layout/hierarchy4"/>
    <dgm:cxn modelId="{D4A8A6AB-939B-4810-A4BC-42043E3E4C6A}" srcId="{FE5E8DA6-D5C2-493D-A24E-CC14DEED5A65}" destId="{E2FE3576-CBA6-45E7-BFF8-434FA125B6E5}" srcOrd="1" destOrd="0" parTransId="{C57CE953-7439-4351-A0D2-E19CC13D6268}" sibTransId="{83654246-7A41-41BB-8ED5-6528AF97EB21}"/>
    <dgm:cxn modelId="{9495054A-BF90-4461-A17D-79C4F8CD2C23}" srcId="{EBAF0026-FE71-4382-84D2-83319B0CD1B8}" destId="{FE5E8DA6-D5C2-493D-A24E-CC14DEED5A65}" srcOrd="0" destOrd="0" parTransId="{4EAB1770-A11E-4BF8-BD8E-B14BD39D1BF9}" sibTransId="{A2F262B5-00E8-42C3-A5CE-B89B5574E559}"/>
    <dgm:cxn modelId="{4A73E2E8-CE15-4899-89F4-6A103D8E1788}" type="presParOf" srcId="{4DAF09EA-5DA9-4E4D-A6CF-AA91A66F8B4B}" destId="{CCAD618C-CE8D-4AE3-8210-5FE447A3BF4D}" srcOrd="0" destOrd="0" presId="urn:microsoft.com/office/officeart/2005/8/layout/hierarchy4"/>
    <dgm:cxn modelId="{E138CBE9-05C6-4B1F-BF69-3FF18F6F80F7}" type="presParOf" srcId="{CCAD618C-CE8D-4AE3-8210-5FE447A3BF4D}" destId="{077E55FD-FF71-4431-B2E6-8E4395E739B0}" srcOrd="0" destOrd="0" presId="urn:microsoft.com/office/officeart/2005/8/layout/hierarchy4"/>
    <dgm:cxn modelId="{7187D248-586C-4841-BD2C-E4298B99D8AE}" type="presParOf" srcId="{CCAD618C-CE8D-4AE3-8210-5FE447A3BF4D}" destId="{81800DFD-DEEF-4AF0-8DAB-1B0756F3B38D}" srcOrd="1" destOrd="0" presId="urn:microsoft.com/office/officeart/2005/8/layout/hierarchy4"/>
    <dgm:cxn modelId="{2296141E-6FE8-4F6F-892D-CEFEB0869083}" type="presParOf" srcId="{CCAD618C-CE8D-4AE3-8210-5FE447A3BF4D}" destId="{CB9A8900-20BD-4686-8848-85419E6DBC7F}" srcOrd="2" destOrd="0" presId="urn:microsoft.com/office/officeart/2005/8/layout/hierarchy4"/>
    <dgm:cxn modelId="{3D8B8725-6375-46F4-8272-A06DBB038C52}" type="presParOf" srcId="{CB9A8900-20BD-4686-8848-85419E6DBC7F}" destId="{29BCCAB1-C934-45AF-9D29-D6D639F23883}" srcOrd="0" destOrd="0" presId="urn:microsoft.com/office/officeart/2005/8/layout/hierarchy4"/>
    <dgm:cxn modelId="{691E5BB0-6F07-4A92-BAC9-51EEFF4E284D}" type="presParOf" srcId="{29BCCAB1-C934-45AF-9D29-D6D639F23883}" destId="{4AC93FB3-3D3D-40B7-9CAD-A36A1D5244BA}" srcOrd="0" destOrd="0" presId="urn:microsoft.com/office/officeart/2005/8/layout/hierarchy4"/>
    <dgm:cxn modelId="{056CCFE5-8D13-49E4-8AC2-5B6D0636553F}" type="presParOf" srcId="{29BCCAB1-C934-45AF-9D29-D6D639F23883}" destId="{9B6A433A-66FE-4A93-BCD9-AB8D5807C8E4}" srcOrd="1" destOrd="0" presId="urn:microsoft.com/office/officeart/2005/8/layout/hierarchy4"/>
    <dgm:cxn modelId="{45B32CA8-5160-4596-A2EF-F27299EAE7E6}" type="presParOf" srcId="{CB9A8900-20BD-4686-8848-85419E6DBC7F}" destId="{60AFADC8-8710-47D5-A592-B61CCD956CB1}" srcOrd="1" destOrd="0" presId="urn:microsoft.com/office/officeart/2005/8/layout/hierarchy4"/>
    <dgm:cxn modelId="{50ABCE83-AA90-4941-AF2C-6F56B060CC9E}" type="presParOf" srcId="{CB9A8900-20BD-4686-8848-85419E6DBC7F}" destId="{9B20A7EA-D3D2-4BC3-B4FF-6B5252BD8657}" srcOrd="2" destOrd="0" presId="urn:microsoft.com/office/officeart/2005/8/layout/hierarchy4"/>
    <dgm:cxn modelId="{4B7CA8A8-3A89-47A2-983E-F4C9204B6F7A}" type="presParOf" srcId="{9B20A7EA-D3D2-4BC3-B4FF-6B5252BD8657}" destId="{7CD714E6-ED71-433D-8751-F6B1C823E2D5}" srcOrd="0" destOrd="0" presId="urn:microsoft.com/office/officeart/2005/8/layout/hierarchy4"/>
    <dgm:cxn modelId="{1949BEC9-11D0-4C58-B9BA-66B879C704B5}" type="presParOf" srcId="{9B20A7EA-D3D2-4BC3-B4FF-6B5252BD8657}" destId="{DF87964F-A20C-4BF7-9CA4-95EF5E9B30B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71D05A-5C5D-4BAD-9928-403C2A882179}" type="doc">
      <dgm:prSet loTypeId="urn:microsoft.com/office/officeart/2005/8/layout/hierarchy2" loCatId="hierarchy" qsTypeId="urn:microsoft.com/office/officeart/2005/8/quickstyle/3d4" qsCatId="3D" csTypeId="urn:microsoft.com/office/officeart/2005/8/colors/accent3_3" csCatId="accent3" phldr="1"/>
      <dgm:spPr/>
      <dgm:t>
        <a:bodyPr/>
        <a:lstStyle/>
        <a:p>
          <a:endParaRPr lang="zh-CN" altLang="en-US"/>
        </a:p>
      </dgm:t>
    </dgm:pt>
    <dgm:pt modelId="{DAC4DCB8-1A1B-40CE-816B-EE9035F1C23F}">
      <dgm:prSet phldrT="[文本]" custT="1">
        <dgm:style>
          <a:lnRef idx="1">
            <a:schemeClr val="accent5"/>
          </a:lnRef>
          <a:fillRef idx="3">
            <a:schemeClr val="accent5"/>
          </a:fillRef>
          <a:effectRef idx="2">
            <a:schemeClr val="accent5"/>
          </a:effectRef>
          <a:fontRef idx="minor">
            <a:schemeClr val="lt1"/>
          </a:fontRef>
        </dgm:style>
      </dgm:prSet>
      <dgm:spPr>
        <a:solidFill>
          <a:schemeClr val="accent1">
            <a:alpha val="11000"/>
          </a:schemeClr>
        </a:solidFill>
      </dgm:spPr>
      <dgm:t>
        <a:bodyPr/>
        <a:lstStyle/>
        <a:p>
          <a:r>
            <a:rPr kumimoji="0" lang="zh-CN" altLang="en-US" sz="2400" b="0" i="0" u="none" strike="noStrike" cap="none" normalizeH="0" baseline="0" smtClean="0">
              <a:ln/>
              <a:solidFill>
                <a:schemeClr val="tx1"/>
              </a:solidFill>
              <a:effectLst/>
              <a:latin typeface="华文中宋" pitchFamily="2" charset="-122"/>
              <a:ea typeface="华文中宋" pitchFamily="2" charset="-122"/>
              <a:cs typeface="Times New Roman" pitchFamily="18" charset="0"/>
            </a:rPr>
            <a:t>能力是多方面的，我们这里要注重两类能力</a:t>
          </a:r>
          <a:endParaRPr lang="zh-CN" altLang="en-US" sz="2400" dirty="0">
            <a:solidFill>
              <a:schemeClr val="tx1"/>
            </a:solidFill>
            <a:latin typeface="华文中宋" pitchFamily="2" charset="-122"/>
            <a:ea typeface="华文中宋" pitchFamily="2" charset="-122"/>
          </a:endParaRPr>
        </a:p>
      </dgm:t>
    </dgm:pt>
    <dgm:pt modelId="{9BF7462F-1D34-4FCD-863B-4918387E267C}" type="parTrans" cxnId="{8C2215B7-08B5-46BF-A82D-126DC6C76DCE}">
      <dgm:prSet/>
      <dgm:spPr/>
      <dgm:t>
        <a:bodyPr/>
        <a:lstStyle/>
        <a:p>
          <a:endParaRPr lang="zh-CN" altLang="en-US" sz="2400">
            <a:solidFill>
              <a:schemeClr val="tx1"/>
            </a:solidFill>
            <a:latin typeface="华文中宋" pitchFamily="2" charset="-122"/>
            <a:ea typeface="华文中宋" pitchFamily="2" charset="-122"/>
          </a:endParaRPr>
        </a:p>
      </dgm:t>
    </dgm:pt>
    <dgm:pt modelId="{66C81386-B4CB-405E-A24E-C197D37E45CF}" type="sibTrans" cxnId="{8C2215B7-08B5-46BF-A82D-126DC6C76DCE}">
      <dgm:prSet/>
      <dgm:spPr/>
      <dgm:t>
        <a:bodyPr/>
        <a:lstStyle/>
        <a:p>
          <a:endParaRPr lang="zh-CN" altLang="en-US" sz="2400">
            <a:solidFill>
              <a:schemeClr val="tx1"/>
            </a:solidFill>
            <a:latin typeface="华文中宋" pitchFamily="2" charset="-122"/>
            <a:ea typeface="华文中宋" pitchFamily="2" charset="-122"/>
          </a:endParaRPr>
        </a:p>
      </dgm:t>
    </dgm:pt>
    <dgm:pt modelId="{7D0FE245-C53E-4C1F-80FC-39DC45B4271E}">
      <dgm:prSet phldrT="[文本]" custT="1">
        <dgm:style>
          <a:lnRef idx="0">
            <a:schemeClr val="accent4"/>
          </a:lnRef>
          <a:fillRef idx="3">
            <a:schemeClr val="accent4"/>
          </a:fillRef>
          <a:effectRef idx="3">
            <a:schemeClr val="accent4"/>
          </a:effectRef>
          <a:fontRef idx="minor">
            <a:schemeClr val="lt1"/>
          </a:fontRef>
        </dgm:style>
      </dgm:prSet>
      <dgm:spPr>
        <a:solidFill>
          <a:srgbClr val="FFC000">
            <a:alpha val="18000"/>
          </a:srgbClr>
        </a:solidFill>
      </dgm:spPr>
      <dgm:t>
        <a:bodyPr/>
        <a:lstStyle/>
        <a:p>
          <a:pPr algn="l"/>
          <a:r>
            <a:rPr kumimoji="0" lang="zh-CN" altLang="en-US" sz="2400" b="0" i="0" u="none" strike="noStrike" cap="none" normalizeH="0" baseline="0" dirty="0" smtClean="0">
              <a:ln/>
              <a:solidFill>
                <a:schemeClr val="tx1"/>
              </a:solidFill>
              <a:effectLst/>
              <a:latin typeface="华文中宋" pitchFamily="2" charset="-122"/>
              <a:ea typeface="华文中宋" pitchFamily="2" charset="-122"/>
              <a:cs typeface="Times New Roman" pitchFamily="18" charset="0"/>
            </a:rPr>
            <a:t>一是专业核心能力，这类能力因专业而异</a:t>
          </a:r>
          <a:endParaRPr lang="zh-CN" altLang="en-US" sz="2400" dirty="0">
            <a:solidFill>
              <a:schemeClr val="tx1"/>
            </a:solidFill>
            <a:latin typeface="华文中宋" pitchFamily="2" charset="-122"/>
            <a:ea typeface="华文中宋" pitchFamily="2" charset="-122"/>
          </a:endParaRPr>
        </a:p>
      </dgm:t>
    </dgm:pt>
    <dgm:pt modelId="{7FDFDF5C-44D7-42F5-B15C-02FA26D13D78}" type="parTrans" cxnId="{FBA994A9-AD98-419C-B9A1-E7E5194351FC}">
      <dgm:prSet custT="1">
        <dgm:style>
          <a:lnRef idx="3">
            <a:schemeClr val="accent2"/>
          </a:lnRef>
          <a:fillRef idx="0">
            <a:schemeClr val="accent2"/>
          </a:fillRef>
          <a:effectRef idx="2">
            <a:schemeClr val="accent2"/>
          </a:effectRef>
          <a:fontRef idx="minor">
            <a:schemeClr val="tx1"/>
          </a:fontRef>
        </dgm:style>
      </dgm:prSet>
      <dgm:spPr/>
      <dgm:t>
        <a:bodyPr/>
        <a:lstStyle/>
        <a:p>
          <a:endParaRPr lang="zh-CN" altLang="en-US" sz="2400">
            <a:solidFill>
              <a:schemeClr val="tx1"/>
            </a:solidFill>
            <a:latin typeface="华文中宋" pitchFamily="2" charset="-122"/>
            <a:ea typeface="华文中宋" pitchFamily="2" charset="-122"/>
          </a:endParaRPr>
        </a:p>
      </dgm:t>
    </dgm:pt>
    <dgm:pt modelId="{627847BF-A692-4021-9FCC-AD65ADC54398}" type="sibTrans" cxnId="{FBA994A9-AD98-419C-B9A1-E7E5194351FC}">
      <dgm:prSet/>
      <dgm:spPr/>
      <dgm:t>
        <a:bodyPr/>
        <a:lstStyle/>
        <a:p>
          <a:endParaRPr lang="zh-CN" altLang="en-US" sz="2400">
            <a:solidFill>
              <a:schemeClr val="tx1"/>
            </a:solidFill>
            <a:latin typeface="华文中宋" pitchFamily="2" charset="-122"/>
            <a:ea typeface="华文中宋" pitchFamily="2" charset="-122"/>
          </a:endParaRPr>
        </a:p>
      </dgm:t>
    </dgm:pt>
    <dgm:pt modelId="{45DDA811-3CBB-4657-938D-F954AB593BCB}">
      <dgm:prSet phldrT="[文本]" custT="1">
        <dgm:style>
          <a:lnRef idx="0">
            <a:schemeClr val="accent4"/>
          </a:lnRef>
          <a:fillRef idx="3">
            <a:schemeClr val="accent4"/>
          </a:fillRef>
          <a:effectRef idx="3">
            <a:schemeClr val="accent4"/>
          </a:effectRef>
          <a:fontRef idx="minor">
            <a:schemeClr val="lt1"/>
          </a:fontRef>
        </dgm:style>
      </dgm:prSet>
      <dgm:spPr>
        <a:solidFill>
          <a:srgbClr val="FFC000">
            <a:alpha val="18000"/>
          </a:srgbClr>
        </a:solidFill>
      </dgm:spPr>
      <dgm:t>
        <a:bodyPr/>
        <a:lstStyle/>
        <a:p>
          <a:pPr rtl="0"/>
          <a:r>
            <a:rPr kumimoji="0" lang="zh-CN" altLang="en-US" sz="2400" b="0" i="0" u="none" strike="noStrike" cap="none" normalizeH="0" baseline="0" smtClean="0">
              <a:ln/>
              <a:solidFill>
                <a:schemeClr val="tx1"/>
              </a:solidFill>
              <a:effectLst/>
              <a:latin typeface="华文中宋" pitchFamily="2" charset="-122"/>
              <a:ea typeface="华文中宋" pitchFamily="2" charset="-122"/>
              <a:cs typeface="Times New Roman" pitchFamily="18" charset="0"/>
            </a:rPr>
            <a:t>二是学习能力，也是学生的自我发展能力，这类能力各类专业通用。</a:t>
          </a:r>
          <a:endParaRPr lang="zh-CN" altLang="en-US" sz="2400" dirty="0">
            <a:solidFill>
              <a:schemeClr val="tx1"/>
            </a:solidFill>
            <a:latin typeface="华文中宋" pitchFamily="2" charset="-122"/>
            <a:ea typeface="华文中宋" pitchFamily="2" charset="-122"/>
          </a:endParaRPr>
        </a:p>
      </dgm:t>
    </dgm:pt>
    <dgm:pt modelId="{B9FC4EA2-E19A-4212-BCF8-D744E10E1DB1}" type="parTrans" cxnId="{D4B409B1-83D8-4B7F-A890-17C347985DDF}">
      <dgm:prSet custT="1">
        <dgm:style>
          <a:lnRef idx="3">
            <a:schemeClr val="accent2"/>
          </a:lnRef>
          <a:fillRef idx="0">
            <a:schemeClr val="accent2"/>
          </a:fillRef>
          <a:effectRef idx="2">
            <a:schemeClr val="accent2"/>
          </a:effectRef>
          <a:fontRef idx="minor">
            <a:schemeClr val="tx1"/>
          </a:fontRef>
        </dgm:style>
      </dgm:prSet>
      <dgm:spPr/>
      <dgm:t>
        <a:bodyPr/>
        <a:lstStyle/>
        <a:p>
          <a:endParaRPr lang="zh-CN" altLang="en-US" sz="2400">
            <a:solidFill>
              <a:schemeClr val="tx1"/>
            </a:solidFill>
            <a:latin typeface="华文中宋" pitchFamily="2" charset="-122"/>
            <a:ea typeface="华文中宋" pitchFamily="2" charset="-122"/>
          </a:endParaRPr>
        </a:p>
      </dgm:t>
    </dgm:pt>
    <dgm:pt modelId="{3B40C434-CD66-41A9-BD33-2D561AA953BB}" type="sibTrans" cxnId="{D4B409B1-83D8-4B7F-A890-17C347985DDF}">
      <dgm:prSet/>
      <dgm:spPr/>
      <dgm:t>
        <a:bodyPr/>
        <a:lstStyle/>
        <a:p>
          <a:endParaRPr lang="zh-CN" altLang="en-US" sz="2400">
            <a:solidFill>
              <a:schemeClr val="tx1"/>
            </a:solidFill>
            <a:latin typeface="华文中宋" pitchFamily="2" charset="-122"/>
            <a:ea typeface="华文中宋" pitchFamily="2" charset="-122"/>
          </a:endParaRPr>
        </a:p>
      </dgm:t>
    </dgm:pt>
    <dgm:pt modelId="{9C7CCECC-3BB6-4167-8818-75393D6C2D75}" type="pres">
      <dgm:prSet presAssocID="{BE71D05A-5C5D-4BAD-9928-403C2A882179}" presName="diagram" presStyleCnt="0">
        <dgm:presLayoutVars>
          <dgm:chPref val="1"/>
          <dgm:dir/>
          <dgm:animOne val="branch"/>
          <dgm:animLvl val="lvl"/>
          <dgm:resizeHandles val="exact"/>
        </dgm:presLayoutVars>
      </dgm:prSet>
      <dgm:spPr/>
      <dgm:t>
        <a:bodyPr/>
        <a:lstStyle/>
        <a:p>
          <a:endParaRPr lang="zh-CN" altLang="en-US"/>
        </a:p>
      </dgm:t>
    </dgm:pt>
    <dgm:pt modelId="{A3528559-CC74-4799-81BF-85CDBE379A74}" type="pres">
      <dgm:prSet presAssocID="{DAC4DCB8-1A1B-40CE-816B-EE9035F1C23F}" presName="root1" presStyleCnt="0"/>
      <dgm:spPr/>
      <dgm:t>
        <a:bodyPr/>
        <a:lstStyle/>
        <a:p>
          <a:endParaRPr lang="zh-CN" altLang="en-US"/>
        </a:p>
      </dgm:t>
    </dgm:pt>
    <dgm:pt modelId="{D275DFC1-A3E3-44B2-A938-1BCAE46A8B71}" type="pres">
      <dgm:prSet presAssocID="{DAC4DCB8-1A1B-40CE-816B-EE9035F1C23F}" presName="LevelOneTextNode" presStyleLbl="node0" presStyleIdx="0" presStyleCnt="1" custScaleX="92749" custScaleY="179447">
        <dgm:presLayoutVars>
          <dgm:chPref val="3"/>
        </dgm:presLayoutVars>
      </dgm:prSet>
      <dgm:spPr/>
      <dgm:t>
        <a:bodyPr/>
        <a:lstStyle/>
        <a:p>
          <a:endParaRPr lang="zh-CN" altLang="en-US"/>
        </a:p>
      </dgm:t>
    </dgm:pt>
    <dgm:pt modelId="{FE8C59F6-3EFC-43E5-8C34-DF41D88442C4}" type="pres">
      <dgm:prSet presAssocID="{DAC4DCB8-1A1B-40CE-816B-EE9035F1C23F}" presName="level2hierChild" presStyleCnt="0"/>
      <dgm:spPr/>
      <dgm:t>
        <a:bodyPr/>
        <a:lstStyle/>
        <a:p>
          <a:endParaRPr lang="zh-CN" altLang="en-US"/>
        </a:p>
      </dgm:t>
    </dgm:pt>
    <dgm:pt modelId="{E7B0C122-0F0C-4080-A3FB-C514B635B111}" type="pres">
      <dgm:prSet presAssocID="{7FDFDF5C-44D7-42F5-B15C-02FA26D13D78}" presName="conn2-1" presStyleLbl="parChTrans1D2" presStyleIdx="0" presStyleCnt="2"/>
      <dgm:spPr/>
      <dgm:t>
        <a:bodyPr/>
        <a:lstStyle/>
        <a:p>
          <a:endParaRPr lang="zh-CN" altLang="en-US"/>
        </a:p>
      </dgm:t>
    </dgm:pt>
    <dgm:pt modelId="{2CF4144E-23C2-4C50-97B8-6409F7A8D463}" type="pres">
      <dgm:prSet presAssocID="{7FDFDF5C-44D7-42F5-B15C-02FA26D13D78}" presName="connTx" presStyleLbl="parChTrans1D2" presStyleIdx="0" presStyleCnt="2"/>
      <dgm:spPr/>
      <dgm:t>
        <a:bodyPr/>
        <a:lstStyle/>
        <a:p>
          <a:endParaRPr lang="zh-CN" altLang="en-US"/>
        </a:p>
      </dgm:t>
    </dgm:pt>
    <dgm:pt modelId="{E2A650E2-7244-4700-9EA1-3FF8B078D466}" type="pres">
      <dgm:prSet presAssocID="{7D0FE245-C53E-4C1F-80FC-39DC45B4271E}" presName="root2" presStyleCnt="0"/>
      <dgm:spPr/>
      <dgm:t>
        <a:bodyPr/>
        <a:lstStyle/>
        <a:p>
          <a:endParaRPr lang="zh-CN" altLang="en-US"/>
        </a:p>
      </dgm:t>
    </dgm:pt>
    <dgm:pt modelId="{7636F0F3-DBC6-46CD-BE36-5C82024F59D9}" type="pres">
      <dgm:prSet presAssocID="{7D0FE245-C53E-4C1F-80FC-39DC45B4271E}" presName="LevelTwoTextNode" presStyleLbl="node2" presStyleIdx="0" presStyleCnt="2" custScaleX="246426" custLinFactNeighborX="10910">
        <dgm:presLayoutVars>
          <dgm:chPref val="3"/>
        </dgm:presLayoutVars>
      </dgm:prSet>
      <dgm:spPr/>
      <dgm:t>
        <a:bodyPr/>
        <a:lstStyle/>
        <a:p>
          <a:endParaRPr lang="zh-CN" altLang="en-US"/>
        </a:p>
      </dgm:t>
    </dgm:pt>
    <dgm:pt modelId="{12040E6D-5F3D-4261-B345-EBAE101AEBC7}" type="pres">
      <dgm:prSet presAssocID="{7D0FE245-C53E-4C1F-80FC-39DC45B4271E}" presName="level3hierChild" presStyleCnt="0"/>
      <dgm:spPr/>
      <dgm:t>
        <a:bodyPr/>
        <a:lstStyle/>
        <a:p>
          <a:endParaRPr lang="zh-CN" altLang="en-US"/>
        </a:p>
      </dgm:t>
    </dgm:pt>
    <dgm:pt modelId="{5109065F-CE39-463B-8DA5-98BA40F383AC}" type="pres">
      <dgm:prSet presAssocID="{B9FC4EA2-E19A-4212-BCF8-D744E10E1DB1}" presName="conn2-1" presStyleLbl="parChTrans1D2" presStyleIdx="1" presStyleCnt="2"/>
      <dgm:spPr/>
      <dgm:t>
        <a:bodyPr/>
        <a:lstStyle/>
        <a:p>
          <a:endParaRPr lang="zh-CN" altLang="en-US"/>
        </a:p>
      </dgm:t>
    </dgm:pt>
    <dgm:pt modelId="{82BB2127-000A-428F-BB76-1F15DE431FA2}" type="pres">
      <dgm:prSet presAssocID="{B9FC4EA2-E19A-4212-BCF8-D744E10E1DB1}" presName="connTx" presStyleLbl="parChTrans1D2" presStyleIdx="1" presStyleCnt="2"/>
      <dgm:spPr/>
      <dgm:t>
        <a:bodyPr/>
        <a:lstStyle/>
        <a:p>
          <a:endParaRPr lang="zh-CN" altLang="en-US"/>
        </a:p>
      </dgm:t>
    </dgm:pt>
    <dgm:pt modelId="{FEBF8E9C-3E5C-4CAC-AAA8-EF81E0AED552}" type="pres">
      <dgm:prSet presAssocID="{45DDA811-3CBB-4657-938D-F954AB593BCB}" presName="root2" presStyleCnt="0"/>
      <dgm:spPr/>
      <dgm:t>
        <a:bodyPr/>
        <a:lstStyle/>
        <a:p>
          <a:endParaRPr lang="zh-CN" altLang="en-US"/>
        </a:p>
      </dgm:t>
    </dgm:pt>
    <dgm:pt modelId="{BBA4731F-5979-4FE8-983F-941D5CB09EC5}" type="pres">
      <dgm:prSet presAssocID="{45DDA811-3CBB-4657-938D-F954AB593BCB}" presName="LevelTwoTextNode" presStyleLbl="node2" presStyleIdx="1" presStyleCnt="2" custScaleX="250240" custScaleY="135710" custLinFactNeighborX="10910">
        <dgm:presLayoutVars>
          <dgm:chPref val="3"/>
        </dgm:presLayoutVars>
      </dgm:prSet>
      <dgm:spPr/>
      <dgm:t>
        <a:bodyPr/>
        <a:lstStyle/>
        <a:p>
          <a:endParaRPr lang="zh-CN" altLang="en-US"/>
        </a:p>
      </dgm:t>
    </dgm:pt>
    <dgm:pt modelId="{0D23CEF9-6703-4B87-A7B4-2DA6C0A7E8D6}" type="pres">
      <dgm:prSet presAssocID="{45DDA811-3CBB-4657-938D-F954AB593BCB}" presName="level3hierChild" presStyleCnt="0"/>
      <dgm:spPr/>
      <dgm:t>
        <a:bodyPr/>
        <a:lstStyle/>
        <a:p>
          <a:endParaRPr lang="zh-CN" altLang="en-US"/>
        </a:p>
      </dgm:t>
    </dgm:pt>
  </dgm:ptLst>
  <dgm:cxnLst>
    <dgm:cxn modelId="{13006431-5849-43B9-9D57-5B3CDE054A8A}" type="presOf" srcId="{7FDFDF5C-44D7-42F5-B15C-02FA26D13D78}" destId="{E7B0C122-0F0C-4080-A3FB-C514B635B111}" srcOrd="0" destOrd="0" presId="urn:microsoft.com/office/officeart/2005/8/layout/hierarchy2"/>
    <dgm:cxn modelId="{CEBDFD53-E3A4-42C4-B88B-4EE379594CE5}" type="presOf" srcId="{B9FC4EA2-E19A-4212-BCF8-D744E10E1DB1}" destId="{82BB2127-000A-428F-BB76-1F15DE431FA2}" srcOrd="1" destOrd="0" presId="urn:microsoft.com/office/officeart/2005/8/layout/hierarchy2"/>
    <dgm:cxn modelId="{8C2215B7-08B5-46BF-A82D-126DC6C76DCE}" srcId="{BE71D05A-5C5D-4BAD-9928-403C2A882179}" destId="{DAC4DCB8-1A1B-40CE-816B-EE9035F1C23F}" srcOrd="0" destOrd="0" parTransId="{9BF7462F-1D34-4FCD-863B-4918387E267C}" sibTransId="{66C81386-B4CB-405E-A24E-C197D37E45CF}"/>
    <dgm:cxn modelId="{F7ED0285-3B3A-4B45-82E0-C18AE37B1B51}" type="presOf" srcId="{7FDFDF5C-44D7-42F5-B15C-02FA26D13D78}" destId="{2CF4144E-23C2-4C50-97B8-6409F7A8D463}" srcOrd="1" destOrd="0" presId="urn:microsoft.com/office/officeart/2005/8/layout/hierarchy2"/>
    <dgm:cxn modelId="{F2F4C09E-3688-46C8-B68F-31B4BE1256F7}" type="presOf" srcId="{7D0FE245-C53E-4C1F-80FC-39DC45B4271E}" destId="{7636F0F3-DBC6-46CD-BE36-5C82024F59D9}" srcOrd="0" destOrd="0" presId="urn:microsoft.com/office/officeart/2005/8/layout/hierarchy2"/>
    <dgm:cxn modelId="{D4B409B1-83D8-4B7F-A890-17C347985DDF}" srcId="{DAC4DCB8-1A1B-40CE-816B-EE9035F1C23F}" destId="{45DDA811-3CBB-4657-938D-F954AB593BCB}" srcOrd="1" destOrd="0" parTransId="{B9FC4EA2-E19A-4212-BCF8-D744E10E1DB1}" sibTransId="{3B40C434-CD66-41A9-BD33-2D561AA953BB}"/>
    <dgm:cxn modelId="{347DF206-6BD8-4A38-BE40-1A9B3D5DC17C}" type="presOf" srcId="{BE71D05A-5C5D-4BAD-9928-403C2A882179}" destId="{9C7CCECC-3BB6-4167-8818-75393D6C2D75}" srcOrd="0" destOrd="0" presId="urn:microsoft.com/office/officeart/2005/8/layout/hierarchy2"/>
    <dgm:cxn modelId="{FBA994A9-AD98-419C-B9A1-E7E5194351FC}" srcId="{DAC4DCB8-1A1B-40CE-816B-EE9035F1C23F}" destId="{7D0FE245-C53E-4C1F-80FC-39DC45B4271E}" srcOrd="0" destOrd="0" parTransId="{7FDFDF5C-44D7-42F5-B15C-02FA26D13D78}" sibTransId="{627847BF-A692-4021-9FCC-AD65ADC54398}"/>
    <dgm:cxn modelId="{8AFBF2EB-2668-4238-B0C4-5070310AFDF9}" type="presOf" srcId="{45DDA811-3CBB-4657-938D-F954AB593BCB}" destId="{BBA4731F-5979-4FE8-983F-941D5CB09EC5}" srcOrd="0" destOrd="0" presId="urn:microsoft.com/office/officeart/2005/8/layout/hierarchy2"/>
    <dgm:cxn modelId="{148C1B54-B702-4572-93D8-08E9A1E0BD59}" type="presOf" srcId="{DAC4DCB8-1A1B-40CE-816B-EE9035F1C23F}" destId="{D275DFC1-A3E3-44B2-A938-1BCAE46A8B71}" srcOrd="0" destOrd="0" presId="urn:microsoft.com/office/officeart/2005/8/layout/hierarchy2"/>
    <dgm:cxn modelId="{DD192F33-F602-4C2F-94C2-60073F9C59CE}" type="presOf" srcId="{B9FC4EA2-E19A-4212-BCF8-D744E10E1DB1}" destId="{5109065F-CE39-463B-8DA5-98BA40F383AC}" srcOrd="0" destOrd="0" presId="urn:microsoft.com/office/officeart/2005/8/layout/hierarchy2"/>
    <dgm:cxn modelId="{7C708091-53F0-4DBC-98C5-4C2F0EA2CBBA}" type="presParOf" srcId="{9C7CCECC-3BB6-4167-8818-75393D6C2D75}" destId="{A3528559-CC74-4799-81BF-85CDBE379A74}" srcOrd="0" destOrd="0" presId="urn:microsoft.com/office/officeart/2005/8/layout/hierarchy2"/>
    <dgm:cxn modelId="{4AD233A6-738A-4F22-ABE5-BB6656C4B914}" type="presParOf" srcId="{A3528559-CC74-4799-81BF-85CDBE379A74}" destId="{D275DFC1-A3E3-44B2-A938-1BCAE46A8B71}" srcOrd="0" destOrd="0" presId="urn:microsoft.com/office/officeart/2005/8/layout/hierarchy2"/>
    <dgm:cxn modelId="{D5FB2BC4-5B77-4505-B183-1CB389F27762}" type="presParOf" srcId="{A3528559-CC74-4799-81BF-85CDBE379A74}" destId="{FE8C59F6-3EFC-43E5-8C34-DF41D88442C4}" srcOrd="1" destOrd="0" presId="urn:microsoft.com/office/officeart/2005/8/layout/hierarchy2"/>
    <dgm:cxn modelId="{DA58BA49-A102-43BC-853E-4C6CF7C0D2E2}" type="presParOf" srcId="{FE8C59F6-3EFC-43E5-8C34-DF41D88442C4}" destId="{E7B0C122-0F0C-4080-A3FB-C514B635B111}" srcOrd="0" destOrd="0" presId="urn:microsoft.com/office/officeart/2005/8/layout/hierarchy2"/>
    <dgm:cxn modelId="{9BDCD0CA-B7A4-405D-8795-E1FED793BACC}" type="presParOf" srcId="{E7B0C122-0F0C-4080-A3FB-C514B635B111}" destId="{2CF4144E-23C2-4C50-97B8-6409F7A8D463}" srcOrd="0" destOrd="0" presId="urn:microsoft.com/office/officeart/2005/8/layout/hierarchy2"/>
    <dgm:cxn modelId="{99253E11-8D7D-4F32-A2BA-7A3C77A10D45}" type="presParOf" srcId="{FE8C59F6-3EFC-43E5-8C34-DF41D88442C4}" destId="{E2A650E2-7244-4700-9EA1-3FF8B078D466}" srcOrd="1" destOrd="0" presId="urn:microsoft.com/office/officeart/2005/8/layout/hierarchy2"/>
    <dgm:cxn modelId="{41DCA410-1CFB-4827-B840-F7079702A02B}" type="presParOf" srcId="{E2A650E2-7244-4700-9EA1-3FF8B078D466}" destId="{7636F0F3-DBC6-46CD-BE36-5C82024F59D9}" srcOrd="0" destOrd="0" presId="urn:microsoft.com/office/officeart/2005/8/layout/hierarchy2"/>
    <dgm:cxn modelId="{0E462B4E-8B6B-4968-A06B-683881342976}" type="presParOf" srcId="{E2A650E2-7244-4700-9EA1-3FF8B078D466}" destId="{12040E6D-5F3D-4261-B345-EBAE101AEBC7}" srcOrd="1" destOrd="0" presId="urn:microsoft.com/office/officeart/2005/8/layout/hierarchy2"/>
    <dgm:cxn modelId="{DB142504-10C8-4204-A5AB-C16292FE46C9}" type="presParOf" srcId="{FE8C59F6-3EFC-43E5-8C34-DF41D88442C4}" destId="{5109065F-CE39-463B-8DA5-98BA40F383AC}" srcOrd="2" destOrd="0" presId="urn:microsoft.com/office/officeart/2005/8/layout/hierarchy2"/>
    <dgm:cxn modelId="{AFA5186C-4FCD-4526-917F-646478AC012F}" type="presParOf" srcId="{5109065F-CE39-463B-8DA5-98BA40F383AC}" destId="{82BB2127-000A-428F-BB76-1F15DE431FA2}" srcOrd="0" destOrd="0" presId="urn:microsoft.com/office/officeart/2005/8/layout/hierarchy2"/>
    <dgm:cxn modelId="{EF967C64-CF18-4F56-9A10-B9DE699A7970}" type="presParOf" srcId="{FE8C59F6-3EFC-43E5-8C34-DF41D88442C4}" destId="{FEBF8E9C-3E5C-4CAC-AAA8-EF81E0AED552}" srcOrd="3" destOrd="0" presId="urn:microsoft.com/office/officeart/2005/8/layout/hierarchy2"/>
    <dgm:cxn modelId="{939B89E4-76AF-4106-90BC-2547AA3A6C08}" type="presParOf" srcId="{FEBF8E9C-3E5C-4CAC-AAA8-EF81E0AED552}" destId="{BBA4731F-5979-4FE8-983F-941D5CB09EC5}" srcOrd="0" destOrd="0" presId="urn:microsoft.com/office/officeart/2005/8/layout/hierarchy2"/>
    <dgm:cxn modelId="{E1DCE243-C68D-4B5D-BC88-157318C85B58}" type="presParOf" srcId="{FEBF8E9C-3E5C-4CAC-AAA8-EF81E0AED552}" destId="{0D23CEF9-6703-4B87-A7B4-2DA6C0A7E8D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9CDD1D-E827-4382-9B58-1DA82116A185}" type="doc">
      <dgm:prSet loTypeId="urn:microsoft.com/office/officeart/2005/8/layout/hList6" loCatId="list" qsTypeId="urn:microsoft.com/office/officeart/2005/8/quickstyle/simple1" qsCatId="simple" csTypeId="urn:microsoft.com/office/officeart/2005/8/colors/colorful5" csCatId="colorful" phldr="1"/>
      <dgm:spPr>
        <a:scene3d>
          <a:camera prst="orthographicFront">
            <a:rot lat="0" lon="0" rev="0"/>
          </a:camera>
          <a:lightRig rig="glow" dir="t">
            <a:rot lat="0" lon="0" rev="4800000"/>
          </a:lightRig>
        </a:scene3d>
      </dgm:spPr>
      <dgm:t>
        <a:bodyPr/>
        <a:lstStyle/>
        <a:p>
          <a:endParaRPr lang="zh-CN" altLang="en-US"/>
        </a:p>
      </dgm:t>
    </dgm:pt>
    <dgm:pt modelId="{B959DEFA-BB00-4835-8E06-7D719B69F6A6}">
      <dgm:prSet custT="1"/>
      <dgm:spPr>
        <a:solidFill>
          <a:srgbClr val="00B0F0">
            <a:alpha val="1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zh-CN" sz="2400" dirty="0" smtClean="0">
              <a:solidFill>
                <a:schemeClr val="tx1"/>
              </a:solidFill>
              <a:latin typeface="华文中宋" pitchFamily="2" charset="-122"/>
              <a:ea typeface="华文中宋" pitchFamily="2" charset="-122"/>
            </a:rPr>
            <a:t>“给人一鱼，不如授</a:t>
          </a:r>
          <a:r>
            <a:rPr lang="zh-CN" sz="2400" dirty="0" smtClean="0">
              <a:solidFill>
                <a:schemeClr val="tx1"/>
              </a:solidFill>
              <a:latin typeface="华文中宋" pitchFamily="2" charset="-122"/>
              <a:ea typeface="华文中宋" pitchFamily="2" charset="-122"/>
            </a:rPr>
            <a:t>人</a:t>
          </a:r>
          <a:r>
            <a:rPr lang="zh-CN" altLang="en-US" sz="2400" dirty="0" smtClean="0">
              <a:solidFill>
                <a:schemeClr val="tx1"/>
              </a:solidFill>
              <a:latin typeface="华文中宋" pitchFamily="2" charset="-122"/>
              <a:ea typeface="华文中宋" pitchFamily="2" charset="-122"/>
            </a:rPr>
            <a:t>以</a:t>
          </a:r>
          <a:r>
            <a:rPr lang="zh-CN" sz="2400" dirty="0" smtClean="0">
              <a:solidFill>
                <a:schemeClr val="tx1"/>
              </a:solidFill>
              <a:latin typeface="华文中宋" pitchFamily="2" charset="-122"/>
              <a:ea typeface="华文中宋" pitchFamily="2" charset="-122"/>
            </a:rPr>
            <a:t>渔</a:t>
          </a:r>
          <a:r>
            <a:rPr lang="zh-CN" sz="2400" dirty="0" smtClean="0">
              <a:solidFill>
                <a:schemeClr val="tx1"/>
              </a:solidFill>
              <a:latin typeface="华文中宋" pitchFamily="2" charset="-122"/>
              <a:ea typeface="华文中宋" pitchFamily="2" charset="-122"/>
            </a:rPr>
            <a:t>”</a:t>
          </a:r>
          <a:endParaRPr lang="en-US" sz="2400" dirty="0">
            <a:solidFill>
              <a:schemeClr val="tx1"/>
            </a:solidFill>
            <a:latin typeface="华文中宋" pitchFamily="2" charset="-122"/>
            <a:ea typeface="华文中宋" pitchFamily="2" charset="-122"/>
          </a:endParaRPr>
        </a:p>
      </dgm:t>
    </dgm:pt>
    <dgm:pt modelId="{317BFBC5-71E1-4906-AF56-62F5CF7A91B6}" type="parTrans" cxnId="{CD272F51-8D46-4DC2-B2F9-AF0EAECA57D9}">
      <dgm:prSet/>
      <dgm:spPr/>
      <dgm:t>
        <a:bodyPr/>
        <a:lstStyle/>
        <a:p>
          <a:endParaRPr lang="zh-CN" altLang="en-US" sz="2400">
            <a:solidFill>
              <a:schemeClr val="tx1"/>
            </a:solidFill>
            <a:latin typeface="华文中宋" pitchFamily="2" charset="-122"/>
            <a:ea typeface="华文中宋" pitchFamily="2" charset="-122"/>
          </a:endParaRPr>
        </a:p>
      </dgm:t>
    </dgm:pt>
    <dgm:pt modelId="{AD858F63-93C1-42F1-B708-5E4799FD6A2D}" type="sibTrans" cxnId="{CD272F51-8D46-4DC2-B2F9-AF0EAECA57D9}">
      <dgm:prSet/>
      <dgm:spPr/>
      <dgm:t>
        <a:bodyPr/>
        <a:lstStyle/>
        <a:p>
          <a:endParaRPr lang="zh-CN" altLang="en-US" sz="2400">
            <a:solidFill>
              <a:schemeClr val="tx1"/>
            </a:solidFill>
            <a:latin typeface="华文中宋" pitchFamily="2" charset="-122"/>
            <a:ea typeface="华文中宋" pitchFamily="2" charset="-122"/>
          </a:endParaRPr>
        </a:p>
      </dgm:t>
    </dgm:pt>
    <dgm:pt modelId="{3B458F0A-73E2-4FD0-BD43-95B34202E75E}">
      <dgm:prSet custT="1"/>
      <dgm:spPr>
        <a:solidFill>
          <a:srgbClr val="00B0F0">
            <a:alpha val="19000"/>
          </a:srgb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zh-CN" sz="2400" dirty="0" smtClean="0">
              <a:solidFill>
                <a:schemeClr val="tx1"/>
              </a:solidFill>
              <a:latin typeface="华文中宋" pitchFamily="2" charset="-122"/>
              <a:ea typeface="华文中宋" pitchFamily="2" charset="-122"/>
            </a:rPr>
            <a:t>“今天的教</a:t>
          </a:r>
          <a:endParaRPr lang="en-US" altLang="zh-CN" sz="2400" smtClean="0">
            <a:solidFill>
              <a:schemeClr val="tx1"/>
            </a:solidFill>
            <a:latin typeface="华文中宋" pitchFamily="2" charset="-122"/>
            <a:ea typeface="华文中宋" pitchFamily="2" charset="-122"/>
          </a:endParaRPr>
        </a:p>
        <a:p>
          <a:pPr rtl="0"/>
          <a:r>
            <a:rPr lang="zh-CN" sz="2400" smtClean="0">
              <a:solidFill>
                <a:schemeClr val="tx1"/>
              </a:solidFill>
              <a:latin typeface="华文中宋" pitchFamily="2" charset="-122"/>
              <a:ea typeface="华文中宋" pitchFamily="2" charset="-122"/>
            </a:rPr>
            <a:t>是</a:t>
          </a:r>
          <a:r>
            <a:rPr lang="zh-CN" sz="2400" dirty="0" smtClean="0">
              <a:solidFill>
                <a:schemeClr val="tx1"/>
              </a:solidFill>
              <a:latin typeface="华文中宋" pitchFamily="2" charset="-122"/>
              <a:ea typeface="华文中宋" pitchFamily="2" charset="-122"/>
            </a:rPr>
            <a:t>为了明天不需要教”</a:t>
          </a:r>
          <a:endParaRPr lang="en-US" sz="2400" dirty="0">
            <a:solidFill>
              <a:schemeClr val="tx1"/>
            </a:solidFill>
            <a:latin typeface="华文中宋" pitchFamily="2" charset="-122"/>
            <a:ea typeface="华文中宋" pitchFamily="2" charset="-122"/>
          </a:endParaRPr>
        </a:p>
      </dgm:t>
    </dgm:pt>
    <dgm:pt modelId="{9D24C6CD-E75A-4DBD-ADC6-56179E8B0B78}" type="parTrans" cxnId="{6356FC69-A1E4-423A-BBB0-E28F05A4412A}">
      <dgm:prSet/>
      <dgm:spPr/>
      <dgm:t>
        <a:bodyPr/>
        <a:lstStyle/>
        <a:p>
          <a:endParaRPr lang="zh-CN" altLang="en-US" sz="2400">
            <a:solidFill>
              <a:schemeClr val="tx1"/>
            </a:solidFill>
            <a:latin typeface="华文中宋" pitchFamily="2" charset="-122"/>
            <a:ea typeface="华文中宋" pitchFamily="2" charset="-122"/>
          </a:endParaRPr>
        </a:p>
      </dgm:t>
    </dgm:pt>
    <dgm:pt modelId="{06E4F35B-31A9-4F91-BBC9-9A7505BFADAF}" type="sibTrans" cxnId="{6356FC69-A1E4-423A-BBB0-E28F05A4412A}">
      <dgm:prSet/>
      <dgm:spPr/>
      <dgm:t>
        <a:bodyPr/>
        <a:lstStyle/>
        <a:p>
          <a:endParaRPr lang="zh-CN" altLang="en-US" sz="2400">
            <a:solidFill>
              <a:schemeClr val="tx1"/>
            </a:solidFill>
            <a:latin typeface="华文中宋" pitchFamily="2" charset="-122"/>
            <a:ea typeface="华文中宋" pitchFamily="2" charset="-122"/>
          </a:endParaRPr>
        </a:p>
      </dgm:t>
    </dgm:pt>
    <dgm:pt modelId="{3754ED80-433A-4B7C-87B8-CDEE1A73CB52}" type="pres">
      <dgm:prSet presAssocID="{3B9CDD1D-E827-4382-9B58-1DA82116A185}" presName="Name0" presStyleCnt="0">
        <dgm:presLayoutVars>
          <dgm:dir/>
          <dgm:resizeHandles val="exact"/>
        </dgm:presLayoutVars>
      </dgm:prSet>
      <dgm:spPr/>
      <dgm:t>
        <a:bodyPr/>
        <a:lstStyle/>
        <a:p>
          <a:endParaRPr lang="zh-CN" altLang="en-US"/>
        </a:p>
      </dgm:t>
    </dgm:pt>
    <dgm:pt modelId="{87510C1A-E40E-4D4D-B587-6DB8A1B189BB}" type="pres">
      <dgm:prSet presAssocID="{B959DEFA-BB00-4835-8E06-7D719B69F6A6}" presName="node" presStyleLbl="node1" presStyleIdx="0" presStyleCnt="2">
        <dgm:presLayoutVars>
          <dgm:bulletEnabled val="1"/>
        </dgm:presLayoutVars>
      </dgm:prSet>
      <dgm:spPr/>
      <dgm:t>
        <a:bodyPr/>
        <a:lstStyle/>
        <a:p>
          <a:endParaRPr lang="zh-CN" altLang="en-US"/>
        </a:p>
      </dgm:t>
    </dgm:pt>
    <dgm:pt modelId="{FDCFA6B2-2EF5-4CF8-9B6B-4C49FD97B580}" type="pres">
      <dgm:prSet presAssocID="{AD858F63-93C1-42F1-B708-5E4799FD6A2D}"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A801D0F-2B13-4A0B-976A-C9794BEFA674}" type="pres">
      <dgm:prSet presAssocID="{3B458F0A-73E2-4FD0-BD43-95B34202E75E}" presName="node" presStyleLbl="node1" presStyleIdx="1" presStyleCnt="2">
        <dgm:presLayoutVars>
          <dgm:bulletEnabled val="1"/>
        </dgm:presLayoutVars>
      </dgm:prSet>
      <dgm:spPr/>
      <dgm:t>
        <a:bodyPr/>
        <a:lstStyle/>
        <a:p>
          <a:endParaRPr lang="zh-CN" altLang="en-US"/>
        </a:p>
      </dgm:t>
    </dgm:pt>
  </dgm:ptLst>
  <dgm:cxnLst>
    <dgm:cxn modelId="{16822B32-3443-46E1-AAE4-E9C3BC43CA83}" type="presOf" srcId="{3B9CDD1D-E827-4382-9B58-1DA82116A185}" destId="{3754ED80-433A-4B7C-87B8-CDEE1A73CB52}" srcOrd="0" destOrd="0" presId="urn:microsoft.com/office/officeart/2005/8/layout/hList6"/>
    <dgm:cxn modelId="{54879E64-2D67-4683-BD9C-3D8C4D04E401}" type="presOf" srcId="{B959DEFA-BB00-4835-8E06-7D719B69F6A6}" destId="{87510C1A-E40E-4D4D-B587-6DB8A1B189BB}" srcOrd="0" destOrd="0" presId="urn:microsoft.com/office/officeart/2005/8/layout/hList6"/>
    <dgm:cxn modelId="{6356FC69-A1E4-423A-BBB0-E28F05A4412A}" srcId="{3B9CDD1D-E827-4382-9B58-1DA82116A185}" destId="{3B458F0A-73E2-4FD0-BD43-95B34202E75E}" srcOrd="1" destOrd="0" parTransId="{9D24C6CD-E75A-4DBD-ADC6-56179E8B0B78}" sibTransId="{06E4F35B-31A9-4F91-BBC9-9A7505BFADAF}"/>
    <dgm:cxn modelId="{CD272F51-8D46-4DC2-B2F9-AF0EAECA57D9}" srcId="{3B9CDD1D-E827-4382-9B58-1DA82116A185}" destId="{B959DEFA-BB00-4835-8E06-7D719B69F6A6}" srcOrd="0" destOrd="0" parTransId="{317BFBC5-71E1-4906-AF56-62F5CF7A91B6}" sibTransId="{AD858F63-93C1-42F1-B708-5E4799FD6A2D}"/>
    <dgm:cxn modelId="{A1BA1CD0-65AC-419C-9CB8-E03E92EFB8B5}" type="presOf" srcId="{3B458F0A-73E2-4FD0-BD43-95B34202E75E}" destId="{EA801D0F-2B13-4A0B-976A-C9794BEFA674}" srcOrd="0" destOrd="0" presId="urn:microsoft.com/office/officeart/2005/8/layout/hList6"/>
    <dgm:cxn modelId="{B4231E53-AB48-4CF2-93BF-31F41F49A5DC}" type="presParOf" srcId="{3754ED80-433A-4B7C-87B8-CDEE1A73CB52}" destId="{87510C1A-E40E-4D4D-B587-6DB8A1B189BB}" srcOrd="0" destOrd="0" presId="urn:microsoft.com/office/officeart/2005/8/layout/hList6"/>
    <dgm:cxn modelId="{9109A155-5318-4094-8EFA-332A2E437FEA}" type="presParOf" srcId="{3754ED80-433A-4B7C-87B8-CDEE1A73CB52}" destId="{FDCFA6B2-2EF5-4CF8-9B6B-4C49FD97B580}" srcOrd="1" destOrd="0" presId="urn:microsoft.com/office/officeart/2005/8/layout/hList6"/>
    <dgm:cxn modelId="{982EA29E-E276-4F98-AA72-12A06A07C787}" type="presParOf" srcId="{3754ED80-433A-4B7C-87B8-CDEE1A73CB52}" destId="{EA801D0F-2B13-4A0B-976A-C9794BEFA674}"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798DD-EB51-4C50-B416-ADD86F42DA06}" type="doc">
      <dgm:prSet loTypeId="urn:microsoft.com/office/officeart/2005/8/layout/orgChart1" loCatId="hierarchy" qsTypeId="urn:microsoft.com/office/officeart/2005/8/quickstyle/simple1" qsCatId="simple" csTypeId="urn:microsoft.com/office/officeart/2005/8/colors/accent1_1" csCatId="accent1" phldr="1"/>
      <dgm:spPr>
        <a:scene3d>
          <a:camera prst="orthographicFront">
            <a:rot lat="0" lon="0" rev="0"/>
          </a:camera>
          <a:lightRig rig="glow" dir="t">
            <a:rot lat="0" lon="0" rev="4800000"/>
          </a:lightRig>
        </a:scene3d>
      </dgm:spPr>
      <dgm:t>
        <a:bodyPr/>
        <a:lstStyle/>
        <a:p>
          <a:endParaRPr lang="zh-CN" altLang="en-US"/>
        </a:p>
      </dgm:t>
    </dgm:pt>
    <dgm:pt modelId="{10AAFC00-AC65-4EA9-A76C-5AE2B27542B9}">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dirty="0" smtClean="0">
              <a:latin typeface="华文中宋" pitchFamily="2" charset="-122"/>
              <a:ea typeface="华文中宋" pitchFamily="2" charset="-122"/>
            </a:rPr>
            <a:t>一是教学顺序的翻转：</a:t>
          </a:r>
          <a:endParaRPr lang="zh-CN" altLang="en-US" sz="2400" dirty="0">
            <a:latin typeface="华文中宋" pitchFamily="2" charset="-122"/>
            <a:ea typeface="华文中宋" pitchFamily="2" charset="-122"/>
          </a:endParaRPr>
        </a:p>
      </dgm:t>
    </dgm:pt>
    <dgm:pt modelId="{0B1FB0DC-DDF2-46DA-AEB7-3D1C4EF8382D}" type="parTrans" cxnId="{6B1E70E5-CCAB-4BF2-8247-17B65BEA128C}">
      <dgm:prSet/>
      <dgm:spPr/>
      <dgm:t>
        <a:bodyPr/>
        <a:lstStyle/>
        <a:p>
          <a:endParaRPr lang="zh-CN" altLang="en-US" sz="2400">
            <a:solidFill>
              <a:schemeClr val="tx1"/>
            </a:solidFill>
          </a:endParaRPr>
        </a:p>
      </dgm:t>
    </dgm:pt>
    <dgm:pt modelId="{8C285838-0DE0-40EB-86C7-A02703680E5E}" type="sibTrans" cxnId="{6B1E70E5-CCAB-4BF2-8247-17B65BEA128C}">
      <dgm:prSet/>
      <dgm:spPr/>
      <dgm:t>
        <a:bodyPr/>
        <a:lstStyle/>
        <a:p>
          <a:endParaRPr lang="zh-CN" altLang="en-US" sz="2400">
            <a:solidFill>
              <a:schemeClr val="tx1"/>
            </a:solidFill>
          </a:endParaRPr>
        </a:p>
      </dgm:t>
    </dgm:pt>
    <dgm:pt modelId="{8F34EF7F-374F-4F68-A69B-2AF5868FDB50}">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smtClean="0">
              <a:latin typeface="华文中宋" pitchFamily="2" charset="-122"/>
              <a:ea typeface="华文中宋" pitchFamily="2" charset="-122"/>
            </a:rPr>
            <a:t>学生先</a:t>
          </a:r>
          <a:endParaRPr lang="en-US" altLang="zh-CN" sz="2400" smtClean="0">
            <a:latin typeface="华文中宋" pitchFamily="2" charset="-122"/>
            <a:ea typeface="华文中宋" pitchFamily="2" charset="-122"/>
          </a:endParaRPr>
        </a:p>
        <a:p>
          <a:r>
            <a:rPr lang="zh-CN" altLang="en-US" sz="2400" smtClean="0">
              <a:latin typeface="华文中宋" pitchFamily="2" charset="-122"/>
              <a:ea typeface="华文中宋" pitchFamily="2" charset="-122"/>
            </a:rPr>
            <a:t>自学</a:t>
          </a:r>
          <a:endParaRPr lang="zh-CN" altLang="en-US" sz="2400" dirty="0">
            <a:latin typeface="华文中宋" pitchFamily="2" charset="-122"/>
            <a:ea typeface="华文中宋" pitchFamily="2" charset="-122"/>
          </a:endParaRPr>
        </a:p>
      </dgm:t>
    </dgm:pt>
    <dgm:pt modelId="{D856E163-0002-469B-B5CD-7E1ACA44D8BD}" type="parTrans" cxnId="{EDC0B357-8D20-489F-9EE2-33786A950B3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endParaRPr>
        </a:p>
      </dgm:t>
    </dgm:pt>
    <dgm:pt modelId="{EF8DA6D6-D46B-4EE6-8512-CA1ED8D93755}" type="sibTrans" cxnId="{EDC0B357-8D20-489F-9EE2-33786A950B36}">
      <dgm:prSet/>
      <dgm:spPr/>
      <dgm:t>
        <a:bodyPr/>
        <a:lstStyle/>
        <a:p>
          <a:endParaRPr lang="zh-CN" altLang="en-US" sz="2400">
            <a:solidFill>
              <a:schemeClr val="tx1"/>
            </a:solidFill>
          </a:endParaRPr>
        </a:p>
      </dgm:t>
    </dgm:pt>
    <dgm:pt modelId="{0A46E4F2-62CF-492F-A429-580911C0CDCD}">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smtClean="0">
              <a:latin typeface="华文中宋" pitchFamily="2" charset="-122"/>
              <a:ea typeface="华文中宋" pitchFamily="2" charset="-122"/>
            </a:rPr>
            <a:t>课堂上</a:t>
          </a:r>
          <a:endParaRPr lang="en-US" altLang="zh-CN" sz="2400" smtClean="0">
            <a:latin typeface="华文中宋" pitchFamily="2" charset="-122"/>
            <a:ea typeface="华文中宋" pitchFamily="2" charset="-122"/>
          </a:endParaRPr>
        </a:p>
        <a:p>
          <a:r>
            <a:rPr lang="zh-CN" altLang="en-US" sz="2400" smtClean="0">
              <a:latin typeface="华文中宋" pitchFamily="2" charset="-122"/>
              <a:ea typeface="华文中宋" pitchFamily="2" charset="-122"/>
            </a:rPr>
            <a:t>讨论问题</a:t>
          </a:r>
          <a:endParaRPr lang="zh-CN" altLang="en-US" sz="2400" dirty="0">
            <a:latin typeface="华文中宋" pitchFamily="2" charset="-122"/>
            <a:ea typeface="华文中宋" pitchFamily="2" charset="-122"/>
          </a:endParaRPr>
        </a:p>
      </dgm:t>
    </dgm:pt>
    <dgm:pt modelId="{BDE7270E-A510-46F1-B250-9F994CE1B361}" type="parTrans" cxnId="{D4ACCD25-37A2-40C9-8C4D-E856D20C6EC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endParaRPr>
        </a:p>
      </dgm:t>
    </dgm:pt>
    <dgm:pt modelId="{F1D01AE8-6CD0-41A9-B98F-C02CDFF39FC3}" type="sibTrans" cxnId="{D4ACCD25-37A2-40C9-8C4D-E856D20C6EC1}">
      <dgm:prSet/>
      <dgm:spPr/>
      <dgm:t>
        <a:bodyPr/>
        <a:lstStyle/>
        <a:p>
          <a:endParaRPr lang="zh-CN" altLang="en-US" sz="2400">
            <a:solidFill>
              <a:schemeClr val="tx1"/>
            </a:solidFill>
          </a:endParaRPr>
        </a:p>
      </dgm:t>
    </dgm:pt>
    <dgm:pt modelId="{F2CCADE3-D263-4447-8B71-B2CA363DB705}">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smtClean="0">
              <a:latin typeface="华文中宋" pitchFamily="2" charset="-122"/>
              <a:ea typeface="华文中宋" pitchFamily="2" charset="-122"/>
            </a:rPr>
            <a:t>教师点评</a:t>
          </a:r>
          <a:endParaRPr lang="en-US" altLang="zh-CN" sz="2400" smtClean="0">
            <a:latin typeface="华文中宋" pitchFamily="2" charset="-122"/>
            <a:ea typeface="华文中宋" pitchFamily="2" charset="-122"/>
          </a:endParaRPr>
        </a:p>
        <a:p>
          <a:r>
            <a:rPr lang="zh-CN" altLang="en-US" sz="2400" smtClean="0">
              <a:latin typeface="华文中宋" pitchFamily="2" charset="-122"/>
              <a:ea typeface="华文中宋" pitchFamily="2" charset="-122"/>
            </a:rPr>
            <a:t>总结</a:t>
          </a:r>
          <a:endParaRPr lang="zh-CN" altLang="en-US" sz="2400" dirty="0">
            <a:latin typeface="华文中宋" pitchFamily="2" charset="-122"/>
            <a:ea typeface="华文中宋" pitchFamily="2" charset="-122"/>
          </a:endParaRPr>
        </a:p>
      </dgm:t>
    </dgm:pt>
    <dgm:pt modelId="{047CDE2C-AF39-4741-9984-D2CEB6D50264}" type="parTrans" cxnId="{2E2403F0-BC26-419B-9BF3-307966E7E17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endParaRPr>
        </a:p>
      </dgm:t>
    </dgm:pt>
    <dgm:pt modelId="{78B5FA96-BA06-4F54-B12F-FCF7A97976FA}" type="sibTrans" cxnId="{2E2403F0-BC26-419B-9BF3-307966E7E176}">
      <dgm:prSet/>
      <dgm:spPr/>
      <dgm:t>
        <a:bodyPr/>
        <a:lstStyle/>
        <a:p>
          <a:endParaRPr lang="zh-CN" altLang="en-US" sz="2400">
            <a:solidFill>
              <a:schemeClr val="tx1"/>
            </a:solidFill>
          </a:endParaRPr>
        </a:p>
      </dgm:t>
    </dgm:pt>
    <dgm:pt modelId="{B72E20FD-CC52-4DB7-98B7-D5269CBFA1D3}">
      <dgm:prSet phldrT="[文本]"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zh-CN" altLang="en-US" sz="2400" smtClean="0">
              <a:latin typeface="华文中宋" pitchFamily="2" charset="-122"/>
              <a:ea typeface="华文中宋" pitchFamily="2" charset="-122"/>
            </a:rPr>
            <a:t>交流学习</a:t>
          </a:r>
          <a:endParaRPr lang="en-US" altLang="zh-CN" sz="2400" smtClean="0">
            <a:latin typeface="华文中宋" pitchFamily="2" charset="-122"/>
            <a:ea typeface="华文中宋" pitchFamily="2" charset="-122"/>
          </a:endParaRPr>
        </a:p>
        <a:p>
          <a:r>
            <a:rPr lang="zh-CN" altLang="en-US" sz="2400" smtClean="0">
              <a:latin typeface="华文中宋" pitchFamily="2" charset="-122"/>
              <a:ea typeface="华文中宋" pitchFamily="2" charset="-122"/>
            </a:rPr>
            <a:t>体会</a:t>
          </a:r>
          <a:endParaRPr lang="zh-CN" altLang="en-US" sz="2400" dirty="0">
            <a:latin typeface="华文中宋" pitchFamily="2" charset="-122"/>
            <a:ea typeface="华文中宋" pitchFamily="2" charset="-122"/>
          </a:endParaRPr>
        </a:p>
      </dgm:t>
    </dgm:pt>
    <dgm:pt modelId="{C8D1BED6-37C7-4C8C-A849-F53DCCF3C17C}" type="parTrans" cxnId="{C9D0735F-918F-499C-9DB6-166632625368}">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sz="2400">
            <a:solidFill>
              <a:schemeClr val="tx1"/>
            </a:solidFill>
          </a:endParaRPr>
        </a:p>
      </dgm:t>
    </dgm:pt>
    <dgm:pt modelId="{3C970A4F-C3A9-4F3E-9C1C-452C507349F0}" type="sibTrans" cxnId="{C9D0735F-918F-499C-9DB6-166632625368}">
      <dgm:prSet/>
      <dgm:spPr/>
      <dgm:t>
        <a:bodyPr/>
        <a:lstStyle/>
        <a:p>
          <a:endParaRPr lang="zh-CN" altLang="en-US" sz="2400">
            <a:solidFill>
              <a:schemeClr val="tx1"/>
            </a:solidFill>
          </a:endParaRPr>
        </a:p>
      </dgm:t>
    </dgm:pt>
    <dgm:pt modelId="{42F2E0B6-3542-428A-9421-9E72F75274AA}" type="pres">
      <dgm:prSet presAssocID="{886798DD-EB51-4C50-B416-ADD86F42DA06}" presName="hierChild1" presStyleCnt="0">
        <dgm:presLayoutVars>
          <dgm:orgChart val="1"/>
          <dgm:chPref val="1"/>
          <dgm:dir/>
          <dgm:animOne val="branch"/>
          <dgm:animLvl val="lvl"/>
          <dgm:resizeHandles/>
        </dgm:presLayoutVars>
      </dgm:prSet>
      <dgm:spPr/>
      <dgm:t>
        <a:bodyPr/>
        <a:lstStyle/>
        <a:p>
          <a:endParaRPr lang="zh-CN" altLang="en-US"/>
        </a:p>
      </dgm:t>
    </dgm:pt>
    <dgm:pt modelId="{8EBD0095-30C4-47F0-8E75-2E03D851C44E}" type="pres">
      <dgm:prSet presAssocID="{10AAFC00-AC65-4EA9-A76C-5AE2B27542B9}" presName="hierRoot1"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96FD9D99-1164-4308-A31D-2B5377E3531E}" type="pres">
      <dgm:prSet presAssocID="{10AAFC00-AC65-4EA9-A76C-5AE2B27542B9}" presName="rootComposite1"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125EFBE0-ADCC-4EDE-BB86-7B923B4F7357}" type="pres">
      <dgm:prSet presAssocID="{10AAFC00-AC65-4EA9-A76C-5AE2B27542B9}" presName="rootText1" presStyleLbl="node0" presStyleIdx="0" presStyleCnt="1" custScaleX="404695" custScaleY="290146">
        <dgm:presLayoutVars>
          <dgm:chPref val="3"/>
        </dgm:presLayoutVars>
      </dgm:prSet>
      <dgm:spPr>
        <a:prstGeom prst="roundRect">
          <a:avLst/>
        </a:prstGeom>
      </dgm:spPr>
      <dgm:t>
        <a:bodyPr/>
        <a:lstStyle/>
        <a:p>
          <a:endParaRPr lang="zh-CN" altLang="en-US"/>
        </a:p>
      </dgm:t>
    </dgm:pt>
    <dgm:pt modelId="{63726557-995D-4269-B2A5-3715E10394A2}" type="pres">
      <dgm:prSet presAssocID="{10AAFC00-AC65-4EA9-A76C-5AE2B27542B9}" presName="rootConnector1" presStyleLbl="node1" presStyleIdx="0" presStyleCnt="0"/>
      <dgm:spPr/>
      <dgm:t>
        <a:bodyPr/>
        <a:lstStyle/>
        <a:p>
          <a:endParaRPr lang="zh-CN" altLang="en-US"/>
        </a:p>
      </dgm:t>
    </dgm:pt>
    <dgm:pt modelId="{F9AF0322-FAFC-4B2B-B450-3D138345FFBD}" type="pres">
      <dgm:prSet presAssocID="{10AAFC00-AC65-4EA9-A76C-5AE2B27542B9}" presName="hierChild2"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968E133-745A-42C4-8156-61B571CC71B7}" type="pres">
      <dgm:prSet presAssocID="{D856E163-0002-469B-B5CD-7E1ACA44D8BD}" presName="Name37" presStyleLbl="parChTrans1D2" presStyleIdx="0" presStyleCnt="4"/>
      <dgm:spPr/>
      <dgm:t>
        <a:bodyPr/>
        <a:lstStyle/>
        <a:p>
          <a:endParaRPr lang="zh-CN" altLang="en-US"/>
        </a:p>
      </dgm:t>
    </dgm:pt>
    <dgm:pt modelId="{D278E874-B437-41F4-8CDB-20F56F924B26}" type="pres">
      <dgm:prSet presAssocID="{8F34EF7F-374F-4F68-A69B-2AF5868FDB50}"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7762075-BB5B-45E0-9F80-B9DCD6C415CE}" type="pres">
      <dgm:prSet presAssocID="{8F34EF7F-374F-4F68-A69B-2AF5868FDB50}"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117331EF-79AB-46FA-B1B5-0AF25E96D665}" type="pres">
      <dgm:prSet presAssocID="{8F34EF7F-374F-4F68-A69B-2AF5868FDB50}" presName="rootText" presStyleLbl="node2" presStyleIdx="0" presStyleCnt="4" custScaleX="214212" custScaleY="314886">
        <dgm:presLayoutVars>
          <dgm:chPref val="3"/>
        </dgm:presLayoutVars>
      </dgm:prSet>
      <dgm:spPr>
        <a:prstGeom prst="roundRect">
          <a:avLst/>
        </a:prstGeom>
      </dgm:spPr>
      <dgm:t>
        <a:bodyPr/>
        <a:lstStyle/>
        <a:p>
          <a:endParaRPr lang="zh-CN" altLang="en-US"/>
        </a:p>
      </dgm:t>
    </dgm:pt>
    <dgm:pt modelId="{02B4447F-1D5F-4397-9458-4FE629D4AB25}" type="pres">
      <dgm:prSet presAssocID="{8F34EF7F-374F-4F68-A69B-2AF5868FDB50}" presName="rootConnector" presStyleLbl="node2" presStyleIdx="0" presStyleCnt="4"/>
      <dgm:spPr/>
      <dgm:t>
        <a:bodyPr/>
        <a:lstStyle/>
        <a:p>
          <a:endParaRPr lang="zh-CN" altLang="en-US"/>
        </a:p>
      </dgm:t>
    </dgm:pt>
    <dgm:pt modelId="{7CFF919B-F8B0-40B7-95E5-3DF35DBC36E6}" type="pres">
      <dgm:prSet presAssocID="{8F34EF7F-374F-4F68-A69B-2AF5868FDB50}"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B978F9ED-1A3A-4C25-A00A-983D5E78CF6C}" type="pres">
      <dgm:prSet presAssocID="{8F34EF7F-374F-4F68-A69B-2AF5868FDB50}"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87A5407B-B26B-40C9-AEE5-688008B70430}" type="pres">
      <dgm:prSet presAssocID="{BDE7270E-A510-46F1-B250-9F994CE1B361}" presName="Name37" presStyleLbl="parChTrans1D2" presStyleIdx="1" presStyleCnt="4"/>
      <dgm:spPr/>
      <dgm:t>
        <a:bodyPr/>
        <a:lstStyle/>
        <a:p>
          <a:endParaRPr lang="zh-CN" altLang="en-US"/>
        </a:p>
      </dgm:t>
    </dgm:pt>
    <dgm:pt modelId="{B9AC336C-E1ED-4409-AA4F-519C4DF4CB36}" type="pres">
      <dgm:prSet presAssocID="{0A46E4F2-62CF-492F-A429-580911C0CDCD}"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EDAD05B6-3A62-4679-93CD-AD4030883B25}" type="pres">
      <dgm:prSet presAssocID="{0A46E4F2-62CF-492F-A429-580911C0CDCD}"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B857DC1F-A91A-4F29-9FB0-642B40FB5A5F}" type="pres">
      <dgm:prSet presAssocID="{0A46E4F2-62CF-492F-A429-580911C0CDCD}" presName="rootText" presStyleLbl="node2" presStyleIdx="1" presStyleCnt="4" custScaleX="250553" custScaleY="314886">
        <dgm:presLayoutVars>
          <dgm:chPref val="3"/>
        </dgm:presLayoutVars>
      </dgm:prSet>
      <dgm:spPr>
        <a:prstGeom prst="roundRect">
          <a:avLst/>
        </a:prstGeom>
      </dgm:spPr>
      <dgm:t>
        <a:bodyPr/>
        <a:lstStyle/>
        <a:p>
          <a:endParaRPr lang="zh-CN" altLang="en-US"/>
        </a:p>
      </dgm:t>
    </dgm:pt>
    <dgm:pt modelId="{0BD6DF6A-0FEF-4CFD-801E-8C6C2E5F42BF}" type="pres">
      <dgm:prSet presAssocID="{0A46E4F2-62CF-492F-A429-580911C0CDCD}" presName="rootConnector" presStyleLbl="node2" presStyleIdx="1" presStyleCnt="4"/>
      <dgm:spPr/>
      <dgm:t>
        <a:bodyPr/>
        <a:lstStyle/>
        <a:p>
          <a:endParaRPr lang="zh-CN" altLang="en-US"/>
        </a:p>
      </dgm:t>
    </dgm:pt>
    <dgm:pt modelId="{9616679F-C7CE-453E-B421-577D6587EC46}" type="pres">
      <dgm:prSet presAssocID="{0A46E4F2-62CF-492F-A429-580911C0CDCD}"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60391767-87FB-445F-BAA5-C940944647C8}" type="pres">
      <dgm:prSet presAssocID="{0A46E4F2-62CF-492F-A429-580911C0CDCD}"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E58C98C1-B695-4B7A-8CB9-0C13F21BBB9F}" type="pres">
      <dgm:prSet presAssocID="{C8D1BED6-37C7-4C8C-A849-F53DCCF3C17C}" presName="Name37" presStyleLbl="parChTrans1D2" presStyleIdx="2" presStyleCnt="4"/>
      <dgm:spPr/>
      <dgm:t>
        <a:bodyPr/>
        <a:lstStyle/>
        <a:p>
          <a:endParaRPr lang="zh-CN" altLang="en-US"/>
        </a:p>
      </dgm:t>
    </dgm:pt>
    <dgm:pt modelId="{417E2DBC-4EB4-4E03-9BB5-A780BE675EE0}" type="pres">
      <dgm:prSet presAssocID="{B72E20FD-CC52-4DB7-98B7-D5269CBFA1D3}"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D8555FF9-C16B-4681-A6E2-144DB05B2BE3}" type="pres">
      <dgm:prSet presAssocID="{B72E20FD-CC52-4DB7-98B7-D5269CBFA1D3}"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BDEE75CE-A5F6-4B8A-ADE0-B821B53DE832}" type="pres">
      <dgm:prSet presAssocID="{B72E20FD-CC52-4DB7-98B7-D5269CBFA1D3}" presName="rootText" presStyleLbl="node2" presStyleIdx="2" presStyleCnt="4" custScaleX="238703" custScaleY="314886">
        <dgm:presLayoutVars>
          <dgm:chPref val="3"/>
        </dgm:presLayoutVars>
      </dgm:prSet>
      <dgm:spPr>
        <a:prstGeom prst="roundRect">
          <a:avLst/>
        </a:prstGeom>
      </dgm:spPr>
      <dgm:t>
        <a:bodyPr/>
        <a:lstStyle/>
        <a:p>
          <a:endParaRPr lang="zh-CN" altLang="en-US"/>
        </a:p>
      </dgm:t>
    </dgm:pt>
    <dgm:pt modelId="{1A6A55B9-31BF-4C42-A602-A2AC14AC324F}" type="pres">
      <dgm:prSet presAssocID="{B72E20FD-CC52-4DB7-98B7-D5269CBFA1D3}" presName="rootConnector" presStyleLbl="node2" presStyleIdx="2" presStyleCnt="4"/>
      <dgm:spPr/>
      <dgm:t>
        <a:bodyPr/>
        <a:lstStyle/>
        <a:p>
          <a:endParaRPr lang="zh-CN" altLang="en-US"/>
        </a:p>
      </dgm:t>
    </dgm:pt>
    <dgm:pt modelId="{D0190991-02F2-45A5-80FD-387F481E5531}" type="pres">
      <dgm:prSet presAssocID="{B72E20FD-CC52-4DB7-98B7-D5269CBFA1D3}"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7003E865-B896-45F6-A597-88F6384885C9}" type="pres">
      <dgm:prSet presAssocID="{B72E20FD-CC52-4DB7-98B7-D5269CBFA1D3}"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1EC3550F-F2EF-489D-816D-13FA2ED0554E}" type="pres">
      <dgm:prSet presAssocID="{047CDE2C-AF39-4741-9984-D2CEB6D50264}" presName="Name37" presStyleLbl="parChTrans1D2" presStyleIdx="3" presStyleCnt="4"/>
      <dgm:spPr/>
      <dgm:t>
        <a:bodyPr/>
        <a:lstStyle/>
        <a:p>
          <a:endParaRPr lang="zh-CN" altLang="en-US"/>
        </a:p>
      </dgm:t>
    </dgm:pt>
    <dgm:pt modelId="{64E72A71-3D2D-4E68-91D2-C2D134479A61}" type="pres">
      <dgm:prSet presAssocID="{F2CCADE3-D263-4447-8B71-B2CA363DB705}" presName="hierRoot2" presStyleCnt="0">
        <dgm:presLayoutVars>
          <dgm:hierBranch val="init"/>
        </dgm:presLayoutVars>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565A2CA1-A6A0-4BA0-812E-9F86E7168986}" type="pres">
      <dgm:prSet presAssocID="{F2CCADE3-D263-4447-8B71-B2CA363DB705}" presName="root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F62A4B6A-D3DB-4ED9-A32B-0834671E476F}" type="pres">
      <dgm:prSet presAssocID="{F2CCADE3-D263-4447-8B71-B2CA363DB705}" presName="rootText" presStyleLbl="node2" presStyleIdx="3" presStyleCnt="4" custScaleX="214212" custScaleY="314886">
        <dgm:presLayoutVars>
          <dgm:chPref val="3"/>
        </dgm:presLayoutVars>
      </dgm:prSet>
      <dgm:spPr>
        <a:prstGeom prst="roundRect">
          <a:avLst/>
        </a:prstGeom>
      </dgm:spPr>
      <dgm:t>
        <a:bodyPr/>
        <a:lstStyle/>
        <a:p>
          <a:endParaRPr lang="zh-CN" altLang="en-US"/>
        </a:p>
      </dgm:t>
    </dgm:pt>
    <dgm:pt modelId="{4B101460-D7E9-4EA7-B64C-08D482B06AA6}" type="pres">
      <dgm:prSet presAssocID="{F2CCADE3-D263-4447-8B71-B2CA363DB705}" presName="rootConnector" presStyleLbl="node2" presStyleIdx="3" presStyleCnt="4"/>
      <dgm:spPr/>
      <dgm:t>
        <a:bodyPr/>
        <a:lstStyle/>
        <a:p>
          <a:endParaRPr lang="zh-CN" altLang="en-US"/>
        </a:p>
      </dgm:t>
    </dgm:pt>
    <dgm:pt modelId="{487F3351-FCDA-4180-ADCC-8303B26168D1}" type="pres">
      <dgm:prSet presAssocID="{F2CCADE3-D263-4447-8B71-B2CA363DB705}" presName="hierChild4"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A60C641E-7886-4F4D-8192-E1E21184EEEB}" type="pres">
      <dgm:prSet presAssocID="{F2CCADE3-D263-4447-8B71-B2CA363DB705}" presName="hierChild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 modelId="{38803E18-0EDC-4C55-B2DF-15211A60FF31}" type="pres">
      <dgm:prSet presAssocID="{10AAFC00-AC65-4EA9-A76C-5AE2B27542B9}" presName="hierChild3"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zh-CN" altLang="en-US"/>
        </a:p>
      </dgm:t>
    </dgm:pt>
  </dgm:ptLst>
  <dgm:cxnLst>
    <dgm:cxn modelId="{C9D0735F-918F-499C-9DB6-166632625368}" srcId="{10AAFC00-AC65-4EA9-A76C-5AE2B27542B9}" destId="{B72E20FD-CC52-4DB7-98B7-D5269CBFA1D3}" srcOrd="2" destOrd="0" parTransId="{C8D1BED6-37C7-4C8C-A849-F53DCCF3C17C}" sibTransId="{3C970A4F-C3A9-4F3E-9C1C-452C507349F0}"/>
    <dgm:cxn modelId="{7926ADAF-FE7C-4AC2-B0A7-0EEE6DFB3221}" type="presOf" srcId="{10AAFC00-AC65-4EA9-A76C-5AE2B27542B9}" destId="{63726557-995D-4269-B2A5-3715E10394A2}" srcOrd="1" destOrd="0" presId="urn:microsoft.com/office/officeart/2005/8/layout/orgChart1"/>
    <dgm:cxn modelId="{6CCCC20A-EBA9-426C-B487-4E73EA2CD167}" type="presOf" srcId="{BDE7270E-A510-46F1-B250-9F994CE1B361}" destId="{87A5407B-B26B-40C9-AEE5-688008B70430}" srcOrd="0" destOrd="0" presId="urn:microsoft.com/office/officeart/2005/8/layout/orgChart1"/>
    <dgm:cxn modelId="{44124291-9F36-4B54-A72F-FCE66E4DA740}" type="presOf" srcId="{8F34EF7F-374F-4F68-A69B-2AF5868FDB50}" destId="{02B4447F-1D5F-4397-9458-4FE629D4AB25}" srcOrd="1" destOrd="0" presId="urn:microsoft.com/office/officeart/2005/8/layout/orgChart1"/>
    <dgm:cxn modelId="{C1874F9F-04E3-4772-A28D-33F63F84C87F}" type="presOf" srcId="{047CDE2C-AF39-4741-9984-D2CEB6D50264}" destId="{1EC3550F-F2EF-489D-816D-13FA2ED0554E}" srcOrd="0" destOrd="0" presId="urn:microsoft.com/office/officeart/2005/8/layout/orgChart1"/>
    <dgm:cxn modelId="{FB9F1339-4EF6-470F-A075-24DEFA7BE21F}" type="presOf" srcId="{8F34EF7F-374F-4F68-A69B-2AF5868FDB50}" destId="{117331EF-79AB-46FA-B1B5-0AF25E96D665}" srcOrd="0" destOrd="0" presId="urn:microsoft.com/office/officeart/2005/8/layout/orgChart1"/>
    <dgm:cxn modelId="{833D793D-54BA-41E2-A53F-70DCCABC6DFD}" type="presOf" srcId="{0A46E4F2-62CF-492F-A429-580911C0CDCD}" destId="{0BD6DF6A-0FEF-4CFD-801E-8C6C2E5F42BF}" srcOrd="1" destOrd="0" presId="urn:microsoft.com/office/officeart/2005/8/layout/orgChart1"/>
    <dgm:cxn modelId="{5952CDBB-CDEE-45ED-A66B-02380E52C8CD}" type="presOf" srcId="{B72E20FD-CC52-4DB7-98B7-D5269CBFA1D3}" destId="{BDEE75CE-A5F6-4B8A-ADE0-B821B53DE832}" srcOrd="0" destOrd="0" presId="urn:microsoft.com/office/officeart/2005/8/layout/orgChart1"/>
    <dgm:cxn modelId="{892AEBA2-9E99-4AAC-A59F-B5C0F2AC8008}" type="presOf" srcId="{0A46E4F2-62CF-492F-A429-580911C0CDCD}" destId="{B857DC1F-A91A-4F29-9FB0-642B40FB5A5F}" srcOrd="0" destOrd="0" presId="urn:microsoft.com/office/officeart/2005/8/layout/orgChart1"/>
    <dgm:cxn modelId="{2E2403F0-BC26-419B-9BF3-307966E7E176}" srcId="{10AAFC00-AC65-4EA9-A76C-5AE2B27542B9}" destId="{F2CCADE3-D263-4447-8B71-B2CA363DB705}" srcOrd="3" destOrd="0" parTransId="{047CDE2C-AF39-4741-9984-D2CEB6D50264}" sibTransId="{78B5FA96-BA06-4F54-B12F-FCF7A97976FA}"/>
    <dgm:cxn modelId="{EDC0B357-8D20-489F-9EE2-33786A950B36}" srcId="{10AAFC00-AC65-4EA9-A76C-5AE2B27542B9}" destId="{8F34EF7F-374F-4F68-A69B-2AF5868FDB50}" srcOrd="0" destOrd="0" parTransId="{D856E163-0002-469B-B5CD-7E1ACA44D8BD}" sibTransId="{EF8DA6D6-D46B-4EE6-8512-CA1ED8D93755}"/>
    <dgm:cxn modelId="{8C3A1C70-4BCA-4036-8B9D-DFAE92DBE4BD}" type="presOf" srcId="{D856E163-0002-469B-B5CD-7E1ACA44D8BD}" destId="{7968E133-745A-42C4-8156-61B571CC71B7}" srcOrd="0" destOrd="0" presId="urn:microsoft.com/office/officeart/2005/8/layout/orgChart1"/>
    <dgm:cxn modelId="{6B1E70E5-CCAB-4BF2-8247-17B65BEA128C}" srcId="{886798DD-EB51-4C50-B416-ADD86F42DA06}" destId="{10AAFC00-AC65-4EA9-A76C-5AE2B27542B9}" srcOrd="0" destOrd="0" parTransId="{0B1FB0DC-DDF2-46DA-AEB7-3D1C4EF8382D}" sibTransId="{8C285838-0DE0-40EB-86C7-A02703680E5E}"/>
    <dgm:cxn modelId="{BD77279A-BAE5-4987-8B70-17CA27224E2C}" type="presOf" srcId="{F2CCADE3-D263-4447-8B71-B2CA363DB705}" destId="{4B101460-D7E9-4EA7-B64C-08D482B06AA6}" srcOrd="1" destOrd="0" presId="urn:microsoft.com/office/officeart/2005/8/layout/orgChart1"/>
    <dgm:cxn modelId="{DBDE3E6B-B72C-4A62-B00E-448C0A4C7EF6}" type="presOf" srcId="{B72E20FD-CC52-4DB7-98B7-D5269CBFA1D3}" destId="{1A6A55B9-31BF-4C42-A602-A2AC14AC324F}" srcOrd="1" destOrd="0" presId="urn:microsoft.com/office/officeart/2005/8/layout/orgChart1"/>
    <dgm:cxn modelId="{C002265B-2BCD-4339-A22B-A5A5FE2D8206}" type="presOf" srcId="{10AAFC00-AC65-4EA9-A76C-5AE2B27542B9}" destId="{125EFBE0-ADCC-4EDE-BB86-7B923B4F7357}" srcOrd="0" destOrd="0" presId="urn:microsoft.com/office/officeart/2005/8/layout/orgChart1"/>
    <dgm:cxn modelId="{00F4AC8B-3313-4AD2-AC3E-A01319AC44CA}" type="presOf" srcId="{C8D1BED6-37C7-4C8C-A849-F53DCCF3C17C}" destId="{E58C98C1-B695-4B7A-8CB9-0C13F21BBB9F}" srcOrd="0" destOrd="0" presId="urn:microsoft.com/office/officeart/2005/8/layout/orgChart1"/>
    <dgm:cxn modelId="{9B0CC01E-E0A9-4149-8EB4-D4C410D498FB}" type="presOf" srcId="{886798DD-EB51-4C50-B416-ADD86F42DA06}" destId="{42F2E0B6-3542-428A-9421-9E72F75274AA}" srcOrd="0" destOrd="0" presId="urn:microsoft.com/office/officeart/2005/8/layout/orgChart1"/>
    <dgm:cxn modelId="{EA6C9257-0155-4CA3-A8AF-3E82298E74B0}" type="presOf" srcId="{F2CCADE3-D263-4447-8B71-B2CA363DB705}" destId="{F62A4B6A-D3DB-4ED9-A32B-0834671E476F}" srcOrd="0" destOrd="0" presId="urn:microsoft.com/office/officeart/2005/8/layout/orgChart1"/>
    <dgm:cxn modelId="{D4ACCD25-37A2-40C9-8C4D-E856D20C6EC1}" srcId="{10AAFC00-AC65-4EA9-A76C-5AE2B27542B9}" destId="{0A46E4F2-62CF-492F-A429-580911C0CDCD}" srcOrd="1" destOrd="0" parTransId="{BDE7270E-A510-46F1-B250-9F994CE1B361}" sibTransId="{F1D01AE8-6CD0-41A9-B98F-C02CDFF39FC3}"/>
    <dgm:cxn modelId="{7924A7A0-FECD-4CEF-91D3-F500BBA74071}" type="presParOf" srcId="{42F2E0B6-3542-428A-9421-9E72F75274AA}" destId="{8EBD0095-30C4-47F0-8E75-2E03D851C44E}" srcOrd="0" destOrd="0" presId="urn:microsoft.com/office/officeart/2005/8/layout/orgChart1"/>
    <dgm:cxn modelId="{29686FC6-42E3-444D-9705-0F7A13E2792B}" type="presParOf" srcId="{8EBD0095-30C4-47F0-8E75-2E03D851C44E}" destId="{96FD9D99-1164-4308-A31D-2B5377E3531E}" srcOrd="0" destOrd="0" presId="urn:microsoft.com/office/officeart/2005/8/layout/orgChart1"/>
    <dgm:cxn modelId="{BC6FDBAF-AF3F-4B32-A291-C8A37B04AE94}" type="presParOf" srcId="{96FD9D99-1164-4308-A31D-2B5377E3531E}" destId="{125EFBE0-ADCC-4EDE-BB86-7B923B4F7357}" srcOrd="0" destOrd="0" presId="urn:microsoft.com/office/officeart/2005/8/layout/orgChart1"/>
    <dgm:cxn modelId="{F8334DDA-DCDD-43C4-A58A-44EC3DC07DDA}" type="presParOf" srcId="{96FD9D99-1164-4308-A31D-2B5377E3531E}" destId="{63726557-995D-4269-B2A5-3715E10394A2}" srcOrd="1" destOrd="0" presId="urn:microsoft.com/office/officeart/2005/8/layout/orgChart1"/>
    <dgm:cxn modelId="{9D2EAFD3-2F90-4906-B321-4EAE0728D70A}" type="presParOf" srcId="{8EBD0095-30C4-47F0-8E75-2E03D851C44E}" destId="{F9AF0322-FAFC-4B2B-B450-3D138345FFBD}" srcOrd="1" destOrd="0" presId="urn:microsoft.com/office/officeart/2005/8/layout/orgChart1"/>
    <dgm:cxn modelId="{7897D94B-0936-4128-9E44-C4FF673F9F2D}" type="presParOf" srcId="{F9AF0322-FAFC-4B2B-B450-3D138345FFBD}" destId="{7968E133-745A-42C4-8156-61B571CC71B7}" srcOrd="0" destOrd="0" presId="urn:microsoft.com/office/officeart/2005/8/layout/orgChart1"/>
    <dgm:cxn modelId="{2D7ACF66-E8FE-4026-8071-999FED3D1ADA}" type="presParOf" srcId="{F9AF0322-FAFC-4B2B-B450-3D138345FFBD}" destId="{D278E874-B437-41F4-8CDB-20F56F924B26}" srcOrd="1" destOrd="0" presId="urn:microsoft.com/office/officeart/2005/8/layout/orgChart1"/>
    <dgm:cxn modelId="{FE9DC4DC-3D8E-4844-8D1D-6B03289AAF0B}" type="presParOf" srcId="{D278E874-B437-41F4-8CDB-20F56F924B26}" destId="{57762075-BB5B-45E0-9F80-B9DCD6C415CE}" srcOrd="0" destOrd="0" presId="urn:microsoft.com/office/officeart/2005/8/layout/orgChart1"/>
    <dgm:cxn modelId="{18D81521-3381-44B3-AFDA-C72B3C32A9CA}" type="presParOf" srcId="{57762075-BB5B-45E0-9F80-B9DCD6C415CE}" destId="{117331EF-79AB-46FA-B1B5-0AF25E96D665}" srcOrd="0" destOrd="0" presId="urn:microsoft.com/office/officeart/2005/8/layout/orgChart1"/>
    <dgm:cxn modelId="{5B0DB8CE-DD4B-40E9-BF20-57EF40F0D122}" type="presParOf" srcId="{57762075-BB5B-45E0-9F80-B9DCD6C415CE}" destId="{02B4447F-1D5F-4397-9458-4FE629D4AB25}" srcOrd="1" destOrd="0" presId="urn:microsoft.com/office/officeart/2005/8/layout/orgChart1"/>
    <dgm:cxn modelId="{DA2F8B9F-656B-4305-8592-0B84AC48FD37}" type="presParOf" srcId="{D278E874-B437-41F4-8CDB-20F56F924B26}" destId="{7CFF919B-F8B0-40B7-95E5-3DF35DBC36E6}" srcOrd="1" destOrd="0" presId="urn:microsoft.com/office/officeart/2005/8/layout/orgChart1"/>
    <dgm:cxn modelId="{B1CC5E91-2A87-4D22-BCBF-1C1769F1F6AB}" type="presParOf" srcId="{D278E874-B437-41F4-8CDB-20F56F924B26}" destId="{B978F9ED-1A3A-4C25-A00A-983D5E78CF6C}" srcOrd="2" destOrd="0" presId="urn:microsoft.com/office/officeart/2005/8/layout/orgChart1"/>
    <dgm:cxn modelId="{7DBADFFD-49D5-42E0-8394-956811E1B34E}" type="presParOf" srcId="{F9AF0322-FAFC-4B2B-B450-3D138345FFBD}" destId="{87A5407B-B26B-40C9-AEE5-688008B70430}" srcOrd="2" destOrd="0" presId="urn:microsoft.com/office/officeart/2005/8/layout/orgChart1"/>
    <dgm:cxn modelId="{6D25B814-89B0-4F75-8DCD-959C4CDF0FB8}" type="presParOf" srcId="{F9AF0322-FAFC-4B2B-B450-3D138345FFBD}" destId="{B9AC336C-E1ED-4409-AA4F-519C4DF4CB36}" srcOrd="3" destOrd="0" presId="urn:microsoft.com/office/officeart/2005/8/layout/orgChart1"/>
    <dgm:cxn modelId="{65D580E5-64E3-4FDE-BBCC-CA82DE39445A}" type="presParOf" srcId="{B9AC336C-E1ED-4409-AA4F-519C4DF4CB36}" destId="{EDAD05B6-3A62-4679-93CD-AD4030883B25}" srcOrd="0" destOrd="0" presId="urn:microsoft.com/office/officeart/2005/8/layout/orgChart1"/>
    <dgm:cxn modelId="{6BF5EFD4-5392-4B93-808D-998EC4AC1FD1}" type="presParOf" srcId="{EDAD05B6-3A62-4679-93CD-AD4030883B25}" destId="{B857DC1F-A91A-4F29-9FB0-642B40FB5A5F}" srcOrd="0" destOrd="0" presId="urn:microsoft.com/office/officeart/2005/8/layout/orgChart1"/>
    <dgm:cxn modelId="{13E32617-0A57-4408-816E-038FE23D1CA7}" type="presParOf" srcId="{EDAD05B6-3A62-4679-93CD-AD4030883B25}" destId="{0BD6DF6A-0FEF-4CFD-801E-8C6C2E5F42BF}" srcOrd="1" destOrd="0" presId="urn:microsoft.com/office/officeart/2005/8/layout/orgChart1"/>
    <dgm:cxn modelId="{9AA7CD0A-87C3-47FA-9E6F-C10ADEE37E4C}" type="presParOf" srcId="{B9AC336C-E1ED-4409-AA4F-519C4DF4CB36}" destId="{9616679F-C7CE-453E-B421-577D6587EC46}" srcOrd="1" destOrd="0" presId="urn:microsoft.com/office/officeart/2005/8/layout/orgChart1"/>
    <dgm:cxn modelId="{3B7AA72C-B69C-418F-BC43-4E1DE84B2E90}" type="presParOf" srcId="{B9AC336C-E1ED-4409-AA4F-519C4DF4CB36}" destId="{60391767-87FB-445F-BAA5-C940944647C8}" srcOrd="2" destOrd="0" presId="urn:microsoft.com/office/officeart/2005/8/layout/orgChart1"/>
    <dgm:cxn modelId="{2A33D2C7-9B79-402D-8174-82668DFE675B}" type="presParOf" srcId="{F9AF0322-FAFC-4B2B-B450-3D138345FFBD}" destId="{E58C98C1-B695-4B7A-8CB9-0C13F21BBB9F}" srcOrd="4" destOrd="0" presId="urn:microsoft.com/office/officeart/2005/8/layout/orgChart1"/>
    <dgm:cxn modelId="{0FEA016B-4414-4401-8144-3B75F511807F}" type="presParOf" srcId="{F9AF0322-FAFC-4B2B-B450-3D138345FFBD}" destId="{417E2DBC-4EB4-4E03-9BB5-A780BE675EE0}" srcOrd="5" destOrd="0" presId="urn:microsoft.com/office/officeart/2005/8/layout/orgChart1"/>
    <dgm:cxn modelId="{BB103F65-8B85-4583-A8A0-5B1CCC7DCDFE}" type="presParOf" srcId="{417E2DBC-4EB4-4E03-9BB5-A780BE675EE0}" destId="{D8555FF9-C16B-4681-A6E2-144DB05B2BE3}" srcOrd="0" destOrd="0" presId="urn:microsoft.com/office/officeart/2005/8/layout/orgChart1"/>
    <dgm:cxn modelId="{F46933AC-53FF-4282-ABAC-1586E7AB4960}" type="presParOf" srcId="{D8555FF9-C16B-4681-A6E2-144DB05B2BE3}" destId="{BDEE75CE-A5F6-4B8A-ADE0-B821B53DE832}" srcOrd="0" destOrd="0" presId="urn:microsoft.com/office/officeart/2005/8/layout/orgChart1"/>
    <dgm:cxn modelId="{A9FA8D6B-D35F-4B5A-BBFB-5C87C56913FE}" type="presParOf" srcId="{D8555FF9-C16B-4681-A6E2-144DB05B2BE3}" destId="{1A6A55B9-31BF-4C42-A602-A2AC14AC324F}" srcOrd="1" destOrd="0" presId="urn:microsoft.com/office/officeart/2005/8/layout/orgChart1"/>
    <dgm:cxn modelId="{5EB5F774-44EE-42FE-865D-2DBD1B9CF39E}" type="presParOf" srcId="{417E2DBC-4EB4-4E03-9BB5-A780BE675EE0}" destId="{D0190991-02F2-45A5-80FD-387F481E5531}" srcOrd="1" destOrd="0" presId="urn:microsoft.com/office/officeart/2005/8/layout/orgChart1"/>
    <dgm:cxn modelId="{BF469B29-B19A-4393-A682-9765EF804B33}" type="presParOf" srcId="{417E2DBC-4EB4-4E03-9BB5-A780BE675EE0}" destId="{7003E865-B896-45F6-A597-88F6384885C9}" srcOrd="2" destOrd="0" presId="urn:microsoft.com/office/officeart/2005/8/layout/orgChart1"/>
    <dgm:cxn modelId="{E0117162-9538-46CF-8C68-10B9F2EC734C}" type="presParOf" srcId="{F9AF0322-FAFC-4B2B-B450-3D138345FFBD}" destId="{1EC3550F-F2EF-489D-816D-13FA2ED0554E}" srcOrd="6" destOrd="0" presId="urn:microsoft.com/office/officeart/2005/8/layout/orgChart1"/>
    <dgm:cxn modelId="{62445B3D-292B-4DF6-A8D2-DFD95F9DAD0E}" type="presParOf" srcId="{F9AF0322-FAFC-4B2B-B450-3D138345FFBD}" destId="{64E72A71-3D2D-4E68-91D2-C2D134479A61}" srcOrd="7" destOrd="0" presId="urn:microsoft.com/office/officeart/2005/8/layout/orgChart1"/>
    <dgm:cxn modelId="{D4CA430A-2411-429F-B320-7F00E3F31547}" type="presParOf" srcId="{64E72A71-3D2D-4E68-91D2-C2D134479A61}" destId="{565A2CA1-A6A0-4BA0-812E-9F86E7168986}" srcOrd="0" destOrd="0" presId="urn:microsoft.com/office/officeart/2005/8/layout/orgChart1"/>
    <dgm:cxn modelId="{E24FF18E-F6DD-4CB1-861E-91B669A1829B}" type="presParOf" srcId="{565A2CA1-A6A0-4BA0-812E-9F86E7168986}" destId="{F62A4B6A-D3DB-4ED9-A32B-0834671E476F}" srcOrd="0" destOrd="0" presId="urn:microsoft.com/office/officeart/2005/8/layout/orgChart1"/>
    <dgm:cxn modelId="{083778FF-C289-4CBF-88EA-9F6789EB01AE}" type="presParOf" srcId="{565A2CA1-A6A0-4BA0-812E-9F86E7168986}" destId="{4B101460-D7E9-4EA7-B64C-08D482B06AA6}" srcOrd="1" destOrd="0" presId="urn:microsoft.com/office/officeart/2005/8/layout/orgChart1"/>
    <dgm:cxn modelId="{01E74DE6-7BF1-4A8F-90BD-AA88B991C2C9}" type="presParOf" srcId="{64E72A71-3D2D-4E68-91D2-C2D134479A61}" destId="{487F3351-FCDA-4180-ADCC-8303B26168D1}" srcOrd="1" destOrd="0" presId="urn:microsoft.com/office/officeart/2005/8/layout/orgChart1"/>
    <dgm:cxn modelId="{27702344-60A9-4992-A521-D3C306956711}" type="presParOf" srcId="{64E72A71-3D2D-4E68-91D2-C2D134479A61}" destId="{A60C641E-7886-4F4D-8192-E1E21184EEEB}" srcOrd="2" destOrd="0" presId="urn:microsoft.com/office/officeart/2005/8/layout/orgChart1"/>
    <dgm:cxn modelId="{B0AB338E-E52E-4CD0-B9D5-A789C476B23E}" type="presParOf" srcId="{8EBD0095-30C4-47F0-8E75-2E03D851C44E}" destId="{38803E18-0EDC-4C55-B2DF-15211A60FF3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92D89E-3C88-4C20-8FC6-141562254BE8}">
      <dsp:nvSpPr>
        <dsp:cNvPr id="0" name=""/>
        <dsp:cNvSpPr/>
      </dsp:nvSpPr>
      <dsp:spPr>
        <a:xfrm>
          <a:off x="11142" y="0"/>
          <a:ext cx="2140257" cy="508000"/>
        </a:xfrm>
        <a:prstGeom prst="roundRect">
          <a:avLst>
            <a:gd name="adj" fmla="val 10000"/>
          </a:avLst>
        </a:prstGeom>
        <a:gradFill rotWithShape="0">
          <a:gsLst>
            <a:gs pos="0">
              <a:schemeClr val="accent4"/>
            </a:gs>
            <a:gs pos="25000">
              <a:schemeClr val="accent4">
                <a:lumMod val="40000"/>
                <a:lumOff val="60000"/>
              </a:schemeClr>
            </a:gs>
          </a:gsLst>
          <a:lin ang="189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solidFill>
                <a:schemeClr val="tx1"/>
              </a:solidFill>
              <a:latin typeface="华文中宋" panose="02010600040101010101" pitchFamily="2" charset="-122"/>
              <a:ea typeface="华文中宋" panose="02010600040101010101" pitchFamily="2" charset="-122"/>
            </a:rPr>
            <a:t>最适合的教育</a:t>
          </a:r>
          <a:endParaRPr lang="zh-CN" altLang="en-US" sz="2000" kern="1200" dirty="0">
            <a:solidFill>
              <a:schemeClr val="tx1"/>
            </a:solidFill>
            <a:latin typeface="华文中宋" panose="02010600040101010101" pitchFamily="2" charset="-122"/>
            <a:ea typeface="华文中宋" panose="02010600040101010101" pitchFamily="2" charset="-122"/>
          </a:endParaRPr>
        </a:p>
      </dsp:txBody>
      <dsp:txXfrm>
        <a:off x="11142" y="0"/>
        <a:ext cx="2140257" cy="508000"/>
      </dsp:txXfrm>
    </dsp:sp>
    <dsp:sp modelId="{A92653B2-514E-4608-AC2F-CCEDB074212C}">
      <dsp:nvSpPr>
        <dsp:cNvPr id="0" name=""/>
        <dsp:cNvSpPr/>
      </dsp:nvSpPr>
      <dsp:spPr>
        <a:xfrm>
          <a:off x="2365425" y="0"/>
          <a:ext cx="453734" cy="50800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solidFill>
              <a:schemeClr val="tx1"/>
            </a:solidFill>
            <a:latin typeface="华文中宋" panose="02010600040101010101" pitchFamily="2" charset="-122"/>
            <a:ea typeface="华文中宋" panose="02010600040101010101" pitchFamily="2" charset="-122"/>
          </a:endParaRPr>
        </a:p>
      </dsp:txBody>
      <dsp:txXfrm>
        <a:off x="2365425" y="0"/>
        <a:ext cx="453734" cy="508000"/>
      </dsp:txXfrm>
    </dsp:sp>
    <dsp:sp modelId="{A6308D74-ED91-4000-AED9-532F36B8B43D}">
      <dsp:nvSpPr>
        <dsp:cNvPr id="0" name=""/>
        <dsp:cNvSpPr/>
      </dsp:nvSpPr>
      <dsp:spPr>
        <a:xfrm>
          <a:off x="3007502" y="0"/>
          <a:ext cx="2140257" cy="508000"/>
        </a:xfrm>
        <a:prstGeom prst="roundRect">
          <a:avLst>
            <a:gd name="adj" fmla="val 10000"/>
          </a:avLst>
        </a:prstGeom>
        <a:gradFill rotWithShape="0">
          <a:gsLst>
            <a:gs pos="0">
              <a:schemeClr val="accent6"/>
            </a:gs>
            <a:gs pos="25000">
              <a:schemeClr val="accent6">
                <a:lumMod val="20000"/>
                <a:lumOff val="80000"/>
              </a:schemeClr>
            </a:gs>
          </a:gsLst>
          <a:lin ang="189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solidFill>
                <a:schemeClr val="tx1"/>
              </a:solidFill>
              <a:latin typeface="华文中宋" panose="02010600040101010101" pitchFamily="2" charset="-122"/>
              <a:ea typeface="华文中宋" panose="02010600040101010101" pitchFamily="2" charset="-122"/>
            </a:rPr>
            <a:t>最到位的教育</a:t>
          </a:r>
          <a:endParaRPr lang="zh-CN" altLang="en-US" sz="2000" kern="1200" dirty="0">
            <a:solidFill>
              <a:schemeClr val="tx1"/>
            </a:solidFill>
            <a:latin typeface="华文中宋" panose="02010600040101010101" pitchFamily="2" charset="-122"/>
            <a:ea typeface="华文中宋" panose="02010600040101010101" pitchFamily="2" charset="-122"/>
          </a:endParaRPr>
        </a:p>
      </dsp:txBody>
      <dsp:txXfrm>
        <a:off x="3007502" y="0"/>
        <a:ext cx="2140257" cy="508000"/>
      </dsp:txXfrm>
    </dsp:sp>
    <dsp:sp modelId="{08F2F2B7-E045-4CC1-9C49-F6DEA164A7C2}">
      <dsp:nvSpPr>
        <dsp:cNvPr id="0" name=""/>
        <dsp:cNvSpPr/>
      </dsp:nvSpPr>
      <dsp:spPr>
        <a:xfrm>
          <a:off x="5361785" y="0"/>
          <a:ext cx="453734" cy="508000"/>
        </a:xfrm>
        <a:prstGeom prst="rightArrow">
          <a:avLst>
            <a:gd name="adj1" fmla="val 60000"/>
            <a:gd name="adj2" fmla="val 50000"/>
          </a:avLst>
        </a:prstGeom>
        <a:solidFill>
          <a:schemeClr val="accent4">
            <a:hueOff val="10395693"/>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zh-CN" altLang="en-US" sz="2000" kern="1200">
            <a:solidFill>
              <a:schemeClr val="tx1"/>
            </a:solidFill>
            <a:latin typeface="华文中宋" panose="02010600040101010101" pitchFamily="2" charset="-122"/>
            <a:ea typeface="华文中宋" panose="02010600040101010101" pitchFamily="2" charset="-122"/>
          </a:endParaRPr>
        </a:p>
      </dsp:txBody>
      <dsp:txXfrm>
        <a:off x="5361785" y="0"/>
        <a:ext cx="453734" cy="508000"/>
      </dsp:txXfrm>
    </dsp:sp>
    <dsp:sp modelId="{06DA1220-8A2E-46F4-BB60-D836B54ECBE4}">
      <dsp:nvSpPr>
        <dsp:cNvPr id="0" name=""/>
        <dsp:cNvSpPr/>
      </dsp:nvSpPr>
      <dsp:spPr>
        <a:xfrm>
          <a:off x="6003863" y="0"/>
          <a:ext cx="2140257" cy="508000"/>
        </a:xfrm>
        <a:prstGeom prst="roundRect">
          <a:avLst>
            <a:gd name="adj" fmla="val 10000"/>
          </a:avLst>
        </a:prstGeom>
        <a:gradFill rotWithShape="0">
          <a:gsLst>
            <a:gs pos="0">
              <a:schemeClr val="accent1">
                <a:lumMod val="75000"/>
              </a:schemeClr>
            </a:gs>
            <a:gs pos="25000">
              <a:schemeClr val="accent1">
                <a:lumMod val="40000"/>
                <a:lumOff val="60000"/>
              </a:schemeClr>
            </a:gs>
          </a:gsLst>
          <a:lin ang="189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CN" altLang="en-US" sz="2000" kern="1200" dirty="0" smtClean="0">
              <a:solidFill>
                <a:schemeClr val="tx1"/>
              </a:solidFill>
              <a:latin typeface="华文中宋" panose="02010600040101010101" pitchFamily="2" charset="-122"/>
              <a:ea typeface="华文中宋" panose="02010600040101010101" pitchFamily="2" charset="-122"/>
            </a:rPr>
            <a:t>最优质的教育</a:t>
          </a:r>
          <a:endParaRPr lang="zh-CN" altLang="en-US" sz="2000" kern="1200" dirty="0">
            <a:solidFill>
              <a:schemeClr val="tx1"/>
            </a:solidFill>
            <a:latin typeface="华文中宋" panose="02010600040101010101" pitchFamily="2" charset="-122"/>
            <a:ea typeface="华文中宋" panose="02010600040101010101" pitchFamily="2" charset="-122"/>
          </a:endParaRPr>
        </a:p>
      </dsp:txBody>
      <dsp:txXfrm>
        <a:off x="6003863" y="0"/>
        <a:ext cx="2140257" cy="5080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D26856-9BE6-4EB1-A5EA-48FC0712BE27}">
      <dsp:nvSpPr>
        <dsp:cNvPr id="0" name=""/>
        <dsp:cNvSpPr/>
      </dsp:nvSpPr>
      <dsp:spPr>
        <a:xfrm>
          <a:off x="3333749" y="1026243"/>
          <a:ext cx="1761934" cy="381151"/>
        </a:xfrm>
        <a:custGeom>
          <a:avLst/>
          <a:gdLst/>
          <a:ahLst/>
          <a:cxnLst/>
          <a:rect l="0" t="0" r="0" b="0"/>
          <a:pathLst>
            <a:path>
              <a:moveTo>
                <a:pt x="0" y="0"/>
              </a:moveTo>
              <a:lnTo>
                <a:pt x="0" y="190575"/>
              </a:lnTo>
              <a:lnTo>
                <a:pt x="1761934" y="190575"/>
              </a:lnTo>
              <a:lnTo>
                <a:pt x="1761934" y="381151"/>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75EF0B4F-A206-49A1-95FF-ABC857371636}">
      <dsp:nvSpPr>
        <dsp:cNvPr id="0" name=""/>
        <dsp:cNvSpPr/>
      </dsp:nvSpPr>
      <dsp:spPr>
        <a:xfrm>
          <a:off x="1571815" y="1026243"/>
          <a:ext cx="1761934" cy="381151"/>
        </a:xfrm>
        <a:custGeom>
          <a:avLst/>
          <a:gdLst/>
          <a:ahLst/>
          <a:cxnLst/>
          <a:rect l="0" t="0" r="0" b="0"/>
          <a:pathLst>
            <a:path>
              <a:moveTo>
                <a:pt x="1761934" y="0"/>
              </a:moveTo>
              <a:lnTo>
                <a:pt x="1761934" y="190575"/>
              </a:lnTo>
              <a:lnTo>
                <a:pt x="0" y="190575"/>
              </a:lnTo>
              <a:lnTo>
                <a:pt x="0" y="381151"/>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7F398226-F958-4E5E-9355-BF0246DEB4FA}">
      <dsp:nvSpPr>
        <dsp:cNvPr id="0" name=""/>
        <dsp:cNvSpPr/>
      </dsp:nvSpPr>
      <dsp:spPr>
        <a:xfrm>
          <a:off x="38099" y="118740"/>
          <a:ext cx="6591301" cy="907502"/>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cs typeface="Times New Roman" pitchFamily="18" charset="0"/>
            </a:rPr>
            <a:t>二是教学主角的翻转：</a:t>
          </a:r>
          <a:endParaRPr lang="zh-CN" altLang="en-US" sz="2400" kern="1200" dirty="0"/>
        </a:p>
      </dsp:txBody>
      <dsp:txXfrm>
        <a:off x="38099" y="118740"/>
        <a:ext cx="6591301" cy="907502"/>
      </dsp:txXfrm>
    </dsp:sp>
    <dsp:sp modelId="{128130CA-FD20-4593-ADD3-D409960E43A3}">
      <dsp:nvSpPr>
        <dsp:cNvPr id="0" name=""/>
        <dsp:cNvSpPr/>
      </dsp:nvSpPr>
      <dsp:spPr>
        <a:xfrm>
          <a:off x="456" y="1407394"/>
          <a:ext cx="3142718" cy="907502"/>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中宋" pitchFamily="2" charset="-122"/>
              <a:ea typeface="华文中宋" pitchFamily="2" charset="-122"/>
              <a:cs typeface="Times New Roman" pitchFamily="18" charset="0"/>
            </a:rPr>
            <a:t>学生上台讲</a:t>
          </a:r>
          <a:endParaRPr lang="zh-CN" altLang="en-US" sz="2400" kern="1200" dirty="0"/>
        </a:p>
      </dsp:txBody>
      <dsp:txXfrm>
        <a:off x="456" y="1407394"/>
        <a:ext cx="3142718" cy="907502"/>
      </dsp:txXfrm>
    </dsp:sp>
    <dsp:sp modelId="{4BDCF0E1-D991-4EE0-8DA2-F9531B86EE9C}">
      <dsp:nvSpPr>
        <dsp:cNvPr id="0" name=""/>
        <dsp:cNvSpPr/>
      </dsp:nvSpPr>
      <dsp:spPr>
        <a:xfrm>
          <a:off x="3524325" y="1407394"/>
          <a:ext cx="3142718" cy="907502"/>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中宋" pitchFamily="2" charset="-122"/>
              <a:ea typeface="华文中宋" pitchFamily="2" charset="-122"/>
              <a:cs typeface="Times New Roman" pitchFamily="18" charset="0"/>
            </a:rPr>
            <a:t>教师点评</a:t>
          </a:r>
          <a:endParaRPr lang="zh-CN" altLang="en-US" sz="2400" kern="1200" dirty="0"/>
        </a:p>
      </dsp:txBody>
      <dsp:txXfrm>
        <a:off x="3524325" y="1407394"/>
        <a:ext cx="3142718" cy="90750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8F0A23-F5E3-4DA3-95C9-4A629436F438}">
      <dsp:nvSpPr>
        <dsp:cNvPr id="0" name=""/>
        <dsp:cNvSpPr/>
      </dsp:nvSpPr>
      <dsp:spPr>
        <a:xfrm rot="10800000">
          <a:off x="1599393" y="767"/>
          <a:ext cx="5704332" cy="650350"/>
        </a:xfrm>
        <a:prstGeom prst="homePlate">
          <a:avLst/>
        </a:prstGeom>
        <a:solidFill>
          <a:schemeClr val="accent1">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6787" tIns="91440" rIns="170688" bIns="91440" numCol="1" spcCol="1270" anchor="ctr" anchorCtr="0">
          <a:noAutofit/>
        </a:bodyPr>
        <a:lstStyle/>
        <a:p>
          <a:pPr lvl="0" algn="l" defTabSz="1066800" rtl="0">
            <a:lnSpc>
              <a:spcPct val="90000"/>
            </a:lnSpc>
            <a:spcBef>
              <a:spcPct val="0"/>
            </a:spcBef>
            <a:spcAft>
              <a:spcPct val="35000"/>
            </a:spcAft>
          </a:pPr>
          <a:r>
            <a:rPr lang="zh-CN" sz="2400" kern="1200" dirty="0" smtClean="0">
              <a:solidFill>
                <a:schemeClr val="tx1"/>
              </a:solidFill>
              <a:latin typeface="华文中宋" panose="02010600040101010101" pitchFamily="2" charset="-122"/>
              <a:ea typeface="华文中宋" panose="02010600040101010101" pitchFamily="2" charset="-122"/>
            </a:rPr>
            <a:t>（</a:t>
          </a:r>
          <a:r>
            <a:rPr lang="en-US" sz="2400" kern="1200" dirty="0" smtClean="0">
              <a:solidFill>
                <a:schemeClr val="tx1"/>
              </a:solidFill>
              <a:latin typeface="华文中宋" panose="02010600040101010101" pitchFamily="2" charset="-122"/>
              <a:ea typeface="华文中宋" panose="02010600040101010101" pitchFamily="2" charset="-122"/>
            </a:rPr>
            <a:t>1</a:t>
          </a:r>
          <a:r>
            <a:rPr lang="zh-CN" sz="2400" kern="1200" dirty="0" smtClean="0">
              <a:solidFill>
                <a:schemeClr val="tx1"/>
              </a:solidFill>
              <a:latin typeface="华文中宋" panose="02010600040101010101" pitchFamily="2" charset="-122"/>
              <a:ea typeface="华文中宋" panose="02010600040101010101" pitchFamily="2" charset="-122"/>
            </a:rPr>
            <a:t>）第一轮课改给予课时补助；</a:t>
          </a:r>
          <a:endParaRPr lang="zh-CN" sz="2400" kern="1200" dirty="0">
            <a:solidFill>
              <a:schemeClr val="tx1"/>
            </a:solidFill>
            <a:latin typeface="华文中宋" panose="02010600040101010101" pitchFamily="2" charset="-122"/>
            <a:ea typeface="华文中宋" panose="02010600040101010101" pitchFamily="2" charset="-122"/>
          </a:endParaRPr>
        </a:p>
      </dsp:txBody>
      <dsp:txXfrm rot="10800000">
        <a:off x="1599393" y="767"/>
        <a:ext cx="5704332" cy="650350"/>
      </dsp:txXfrm>
    </dsp:sp>
    <dsp:sp modelId="{6CDA5D43-A8D1-445D-85EE-69FE310FCA47}">
      <dsp:nvSpPr>
        <dsp:cNvPr id="0" name=""/>
        <dsp:cNvSpPr/>
      </dsp:nvSpPr>
      <dsp:spPr>
        <a:xfrm>
          <a:off x="1274217" y="767"/>
          <a:ext cx="650350" cy="650350"/>
        </a:xfrm>
        <a:prstGeom prst="ellipse">
          <a:avLst/>
        </a:prstGeom>
        <a:blipFill>
          <a:blip xmlns:r="http://schemas.openxmlformats.org/officeDocument/2006/relationships" r:embed="rId1" cstate="print">
            <a:extLst>
              <a:ext uri="{28A0092B-C50C-407E-A947-70E740481C1C}">
                <a14:useLocalDpi xmlns=""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070C0F5-A3F6-4989-84D5-626E117A3653}">
      <dsp:nvSpPr>
        <dsp:cNvPr id="0" name=""/>
        <dsp:cNvSpPr/>
      </dsp:nvSpPr>
      <dsp:spPr>
        <a:xfrm rot="10800000">
          <a:off x="1599393" y="828500"/>
          <a:ext cx="5704332" cy="650350"/>
        </a:xfrm>
        <a:prstGeom prst="homePlate">
          <a:avLst/>
        </a:prstGeom>
        <a:solidFill>
          <a:schemeClr val="accent1">
            <a:alpha val="90000"/>
            <a:hueOff val="0"/>
            <a:satOff val="0"/>
            <a:lumOff val="0"/>
            <a:alphaOff val="-1333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6787" tIns="91440" rIns="170688" bIns="91440" numCol="1" spcCol="1270" anchor="ctr" anchorCtr="0">
          <a:noAutofit/>
        </a:bodyPr>
        <a:lstStyle/>
        <a:p>
          <a:pPr lvl="0" algn="l" defTabSz="1066800" rtl="0">
            <a:lnSpc>
              <a:spcPct val="90000"/>
            </a:lnSpc>
            <a:spcBef>
              <a:spcPct val="0"/>
            </a:spcBef>
            <a:spcAft>
              <a:spcPct val="35000"/>
            </a:spcAft>
          </a:pPr>
          <a:r>
            <a:rPr lang="zh-CN" sz="2400" kern="1200" dirty="0" smtClean="0">
              <a:solidFill>
                <a:schemeClr val="tx1"/>
              </a:solidFill>
              <a:latin typeface="华文中宋" panose="02010600040101010101" pitchFamily="2" charset="-122"/>
              <a:ea typeface="华文中宋" panose="02010600040101010101" pitchFamily="2" charset="-122"/>
            </a:rPr>
            <a:t>（</a:t>
          </a:r>
          <a:r>
            <a:rPr lang="en-US" sz="2400" kern="1200" dirty="0" smtClean="0">
              <a:solidFill>
                <a:schemeClr val="tx1"/>
              </a:solidFill>
              <a:latin typeface="华文中宋" panose="02010600040101010101" pitchFamily="2" charset="-122"/>
              <a:ea typeface="华文中宋" panose="02010600040101010101" pitchFamily="2" charset="-122"/>
            </a:rPr>
            <a:t>2</a:t>
          </a:r>
          <a:r>
            <a:rPr lang="zh-CN" sz="2400" kern="1200" dirty="0" smtClean="0">
              <a:solidFill>
                <a:schemeClr val="tx1"/>
              </a:solidFill>
              <a:latin typeface="华文中宋" panose="02010600040101010101" pitchFamily="2" charset="-122"/>
              <a:ea typeface="华文中宋" panose="02010600040101010101" pitchFamily="2" charset="-122"/>
            </a:rPr>
            <a:t>）改革成果出版发表；</a:t>
          </a:r>
          <a:endParaRPr lang="zh-CN" sz="2400" kern="1200" dirty="0">
            <a:solidFill>
              <a:schemeClr val="tx1"/>
            </a:solidFill>
            <a:latin typeface="华文中宋" panose="02010600040101010101" pitchFamily="2" charset="-122"/>
            <a:ea typeface="华文中宋" panose="02010600040101010101" pitchFamily="2" charset="-122"/>
          </a:endParaRPr>
        </a:p>
      </dsp:txBody>
      <dsp:txXfrm rot="10800000">
        <a:off x="1599393" y="828500"/>
        <a:ext cx="5704332" cy="650350"/>
      </dsp:txXfrm>
    </dsp:sp>
    <dsp:sp modelId="{F405A5A5-4126-4D95-86B9-AA10A6CF727F}">
      <dsp:nvSpPr>
        <dsp:cNvPr id="0" name=""/>
        <dsp:cNvSpPr/>
      </dsp:nvSpPr>
      <dsp:spPr>
        <a:xfrm>
          <a:off x="1274217" y="828500"/>
          <a:ext cx="650350" cy="650350"/>
        </a:xfrm>
        <a:prstGeom prst="ellipse">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976BA05-E28C-4AEC-8C5D-DFAE43E5E5B6}">
      <dsp:nvSpPr>
        <dsp:cNvPr id="0" name=""/>
        <dsp:cNvSpPr/>
      </dsp:nvSpPr>
      <dsp:spPr>
        <a:xfrm rot="10800000">
          <a:off x="1599393" y="1656233"/>
          <a:ext cx="5704332" cy="650350"/>
        </a:xfrm>
        <a:prstGeom prst="homePlate">
          <a:avLst/>
        </a:prstGeom>
        <a:solidFill>
          <a:schemeClr val="accent1">
            <a:alpha val="90000"/>
            <a:hueOff val="0"/>
            <a:satOff val="0"/>
            <a:lumOff val="0"/>
            <a:alphaOff val="-2666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6787" tIns="91440" rIns="170688" bIns="91440" numCol="1" spcCol="1270" anchor="ctr" anchorCtr="0">
          <a:noAutofit/>
        </a:bodyPr>
        <a:lstStyle/>
        <a:p>
          <a:pPr lvl="0" algn="l" defTabSz="1066800" rtl="0">
            <a:lnSpc>
              <a:spcPct val="90000"/>
            </a:lnSpc>
            <a:spcBef>
              <a:spcPct val="0"/>
            </a:spcBef>
            <a:spcAft>
              <a:spcPct val="35000"/>
            </a:spcAft>
          </a:pPr>
          <a:r>
            <a:rPr lang="zh-CN" sz="2400" kern="1200" dirty="0" smtClean="0">
              <a:solidFill>
                <a:schemeClr val="tx1"/>
              </a:solidFill>
              <a:latin typeface="华文中宋" panose="02010600040101010101" pitchFamily="2" charset="-122"/>
              <a:ea typeface="华文中宋" panose="02010600040101010101" pitchFamily="2" charset="-122"/>
            </a:rPr>
            <a:t>（</a:t>
          </a:r>
          <a:r>
            <a:rPr lang="en-US" sz="2400" kern="1200" dirty="0" smtClean="0">
              <a:solidFill>
                <a:schemeClr val="tx1"/>
              </a:solidFill>
              <a:latin typeface="华文中宋" panose="02010600040101010101" pitchFamily="2" charset="-122"/>
              <a:ea typeface="华文中宋" panose="02010600040101010101" pitchFamily="2" charset="-122"/>
            </a:rPr>
            <a:t>3</a:t>
          </a:r>
          <a:r>
            <a:rPr lang="zh-CN" sz="2400" kern="1200" dirty="0" smtClean="0">
              <a:solidFill>
                <a:schemeClr val="tx1"/>
              </a:solidFill>
              <a:latin typeface="华文中宋" panose="02010600040101010101" pitchFamily="2" charset="-122"/>
              <a:ea typeface="华文中宋" panose="02010600040101010101" pitchFamily="2" charset="-122"/>
            </a:rPr>
            <a:t>）优先推荐省级、国家级研究课题；</a:t>
          </a:r>
          <a:endParaRPr lang="zh-CN" sz="2400" kern="1200" dirty="0">
            <a:solidFill>
              <a:schemeClr val="tx1"/>
            </a:solidFill>
            <a:latin typeface="华文中宋" panose="02010600040101010101" pitchFamily="2" charset="-122"/>
            <a:ea typeface="华文中宋" panose="02010600040101010101" pitchFamily="2" charset="-122"/>
          </a:endParaRPr>
        </a:p>
      </dsp:txBody>
      <dsp:txXfrm rot="10800000">
        <a:off x="1599393" y="1656233"/>
        <a:ext cx="5704332" cy="650350"/>
      </dsp:txXfrm>
    </dsp:sp>
    <dsp:sp modelId="{5B6ABD67-BC8A-4A50-8298-42A5DE3E520A}">
      <dsp:nvSpPr>
        <dsp:cNvPr id="0" name=""/>
        <dsp:cNvSpPr/>
      </dsp:nvSpPr>
      <dsp:spPr>
        <a:xfrm>
          <a:off x="1274217" y="1656233"/>
          <a:ext cx="650350" cy="650350"/>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191D231C-7455-429A-9D46-09A1E450D7BC}">
      <dsp:nvSpPr>
        <dsp:cNvPr id="0" name=""/>
        <dsp:cNvSpPr/>
      </dsp:nvSpPr>
      <dsp:spPr>
        <a:xfrm rot="10800000">
          <a:off x="1599393" y="2483966"/>
          <a:ext cx="5704332" cy="650350"/>
        </a:xfrm>
        <a:prstGeom prst="homePlate">
          <a:avLst/>
        </a:prstGeom>
        <a:solidFill>
          <a:schemeClr val="accent1">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6787" tIns="91440" rIns="170688" bIns="91440" numCol="1" spcCol="1270" anchor="ctr" anchorCtr="0">
          <a:noAutofit/>
        </a:bodyPr>
        <a:lstStyle/>
        <a:p>
          <a:pPr lvl="0" algn="l" defTabSz="1066800" rtl="0">
            <a:lnSpc>
              <a:spcPct val="90000"/>
            </a:lnSpc>
            <a:spcBef>
              <a:spcPct val="0"/>
            </a:spcBef>
            <a:spcAft>
              <a:spcPct val="35000"/>
            </a:spcAft>
          </a:pPr>
          <a:r>
            <a:rPr lang="zh-CN" sz="2400" kern="1200" dirty="0" smtClean="0">
              <a:solidFill>
                <a:schemeClr val="tx1"/>
              </a:solidFill>
              <a:latin typeface="华文中宋" panose="02010600040101010101" pitchFamily="2" charset="-122"/>
              <a:ea typeface="华文中宋" panose="02010600040101010101" pitchFamily="2" charset="-122"/>
            </a:rPr>
            <a:t>（</a:t>
          </a:r>
          <a:r>
            <a:rPr lang="en-US" sz="2400" kern="1200" dirty="0" smtClean="0">
              <a:solidFill>
                <a:schemeClr val="tx1"/>
              </a:solidFill>
              <a:latin typeface="华文中宋" panose="02010600040101010101" pitchFamily="2" charset="-122"/>
              <a:ea typeface="华文中宋" panose="02010600040101010101" pitchFamily="2" charset="-122"/>
            </a:rPr>
            <a:t>4</a:t>
          </a:r>
          <a:r>
            <a:rPr lang="zh-CN" sz="2400" kern="1200" dirty="0" smtClean="0">
              <a:solidFill>
                <a:schemeClr val="tx1"/>
              </a:solidFill>
              <a:latin typeface="华文中宋" panose="02010600040101010101" pitchFamily="2" charset="-122"/>
              <a:ea typeface="华文中宋" panose="02010600040101010101" pitchFamily="2" charset="-122"/>
            </a:rPr>
            <a:t>）资助发表成果论文。</a:t>
          </a:r>
          <a:endParaRPr lang="zh-CN" sz="2400" kern="1200" dirty="0">
            <a:solidFill>
              <a:schemeClr val="tx1"/>
            </a:solidFill>
            <a:latin typeface="华文中宋" panose="02010600040101010101" pitchFamily="2" charset="-122"/>
            <a:ea typeface="华文中宋" panose="02010600040101010101" pitchFamily="2" charset="-122"/>
          </a:endParaRPr>
        </a:p>
      </dsp:txBody>
      <dsp:txXfrm rot="10800000">
        <a:off x="1599393" y="2483966"/>
        <a:ext cx="5704332" cy="650350"/>
      </dsp:txXfrm>
    </dsp:sp>
    <dsp:sp modelId="{94EE74B7-58E6-4170-8283-CAF3384921E2}">
      <dsp:nvSpPr>
        <dsp:cNvPr id="0" name=""/>
        <dsp:cNvSpPr/>
      </dsp:nvSpPr>
      <dsp:spPr>
        <a:xfrm>
          <a:off x="1274217" y="2483966"/>
          <a:ext cx="650350" cy="650350"/>
        </a:xfrm>
        <a:prstGeom prst="ellipse">
          <a:avLst/>
        </a:prstGeom>
        <a:blipFill>
          <a:blip xmlns:r="http://schemas.openxmlformats.org/officeDocument/2006/relationships" r:embed="rId4" cstate="print">
            <a:extLst>
              <a:ext uri="{28A0092B-C50C-407E-A947-70E740481C1C}">
                <a14:useLocalDpi xmlns="" xmlns:a14="http://schemas.microsoft.com/office/drawing/2010/main" val="0"/>
              </a:ext>
            </a:extLst>
          </a:blip>
          <a:srcRect/>
          <a:stretch>
            <a:fillRect t="-15000" b="-15000"/>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EBBF2C-A917-45DB-9B19-F7429792C186}">
      <dsp:nvSpPr>
        <dsp:cNvPr id="0" name=""/>
        <dsp:cNvSpPr/>
      </dsp:nvSpPr>
      <dsp:spPr>
        <a:xfrm rot="2789603">
          <a:off x="1387778" y="3207343"/>
          <a:ext cx="1478338" cy="30673"/>
        </a:xfrm>
        <a:custGeom>
          <a:avLst/>
          <a:gdLst/>
          <a:ahLst/>
          <a:cxnLst/>
          <a:rect l="0" t="0" r="0" b="0"/>
          <a:pathLst>
            <a:path>
              <a:moveTo>
                <a:pt x="0" y="15336"/>
              </a:moveTo>
              <a:lnTo>
                <a:pt x="1478338"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7229F0-40C5-4736-B3EB-BA638DA81BFC}">
      <dsp:nvSpPr>
        <dsp:cNvPr id="0" name=""/>
        <dsp:cNvSpPr/>
      </dsp:nvSpPr>
      <dsp:spPr>
        <a:xfrm rot="1526778">
          <a:off x="1568395" y="2779360"/>
          <a:ext cx="1416117" cy="30673"/>
        </a:xfrm>
        <a:custGeom>
          <a:avLst/>
          <a:gdLst/>
          <a:ahLst/>
          <a:cxnLst/>
          <a:rect l="0" t="0" r="0" b="0"/>
          <a:pathLst>
            <a:path>
              <a:moveTo>
                <a:pt x="0" y="15336"/>
              </a:moveTo>
              <a:lnTo>
                <a:pt x="1416117"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21D135-118D-4C2F-B9CD-06B08A766A84}">
      <dsp:nvSpPr>
        <dsp:cNvPr id="0" name=""/>
        <dsp:cNvSpPr/>
      </dsp:nvSpPr>
      <dsp:spPr>
        <a:xfrm rot="394691">
          <a:off x="1633633" y="2400336"/>
          <a:ext cx="1048743" cy="30673"/>
        </a:xfrm>
        <a:custGeom>
          <a:avLst/>
          <a:gdLst/>
          <a:ahLst/>
          <a:cxnLst/>
          <a:rect l="0" t="0" r="0" b="0"/>
          <a:pathLst>
            <a:path>
              <a:moveTo>
                <a:pt x="0" y="15336"/>
              </a:moveTo>
              <a:lnTo>
                <a:pt x="1048743"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092FF-EB1C-4E44-9888-954746223F04}">
      <dsp:nvSpPr>
        <dsp:cNvPr id="0" name=""/>
        <dsp:cNvSpPr/>
      </dsp:nvSpPr>
      <dsp:spPr>
        <a:xfrm rot="20772656">
          <a:off x="1623052" y="2089258"/>
          <a:ext cx="973801" cy="30673"/>
        </a:xfrm>
        <a:custGeom>
          <a:avLst/>
          <a:gdLst/>
          <a:ahLst/>
          <a:cxnLst/>
          <a:rect l="0" t="0" r="0" b="0"/>
          <a:pathLst>
            <a:path>
              <a:moveTo>
                <a:pt x="0" y="15336"/>
              </a:moveTo>
              <a:lnTo>
                <a:pt x="973801"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AE9D78-E920-42EF-A022-782F02F332F5}">
      <dsp:nvSpPr>
        <dsp:cNvPr id="0" name=""/>
        <dsp:cNvSpPr/>
      </dsp:nvSpPr>
      <dsp:spPr>
        <a:xfrm rot="19533303">
          <a:off x="1535378" y="1712432"/>
          <a:ext cx="1160170" cy="30673"/>
        </a:xfrm>
        <a:custGeom>
          <a:avLst/>
          <a:gdLst/>
          <a:ahLst/>
          <a:cxnLst/>
          <a:rect l="0" t="0" r="0" b="0"/>
          <a:pathLst>
            <a:path>
              <a:moveTo>
                <a:pt x="0" y="15336"/>
              </a:moveTo>
              <a:lnTo>
                <a:pt x="1160170"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82F785-2D03-42B6-A379-CFC9BDFEC7B1}">
      <dsp:nvSpPr>
        <dsp:cNvPr id="0" name=""/>
        <dsp:cNvSpPr/>
      </dsp:nvSpPr>
      <dsp:spPr>
        <a:xfrm rot="18248500">
          <a:off x="1170803" y="1270602"/>
          <a:ext cx="1576546" cy="30673"/>
        </a:xfrm>
        <a:custGeom>
          <a:avLst/>
          <a:gdLst/>
          <a:ahLst/>
          <a:cxnLst/>
          <a:rect l="0" t="0" r="0" b="0"/>
          <a:pathLst>
            <a:path>
              <a:moveTo>
                <a:pt x="0" y="15336"/>
              </a:moveTo>
              <a:lnTo>
                <a:pt x="1576546" y="153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F0C7F-1B05-49BD-AC3B-6C6998720587}">
      <dsp:nvSpPr>
        <dsp:cNvPr id="0" name=""/>
        <dsp:cNvSpPr/>
      </dsp:nvSpPr>
      <dsp:spPr>
        <a:xfrm>
          <a:off x="965374" y="1154333"/>
          <a:ext cx="1003648" cy="2087921"/>
        </a:xfrm>
        <a:prstGeom prst="ellipse">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6E6A51-4A5E-44F3-8526-5CFC6E67A478}">
      <dsp:nvSpPr>
        <dsp:cNvPr id="0" name=""/>
        <dsp:cNvSpPr/>
      </dsp:nvSpPr>
      <dsp:spPr>
        <a:xfrm>
          <a:off x="1782300" y="2679"/>
          <a:ext cx="1659049" cy="641322"/>
        </a:xfrm>
        <a:prstGeom prst="ellipse">
          <a:avLst/>
        </a:prstGeom>
        <a:solidFill>
          <a:schemeClr val="accent1">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solidFill>
                <a:schemeClr val="bg1"/>
              </a:solidFill>
              <a:latin typeface="华文中宋" panose="02010600040101010101" pitchFamily="2" charset="-122"/>
              <a:ea typeface="华文中宋" panose="02010600040101010101" pitchFamily="2" charset="-122"/>
            </a:rPr>
            <a:t>教学内容上</a:t>
          </a:r>
          <a:endParaRPr lang="zh-CN" altLang="en-US" sz="1800" b="1" kern="1200" dirty="0">
            <a:solidFill>
              <a:schemeClr val="bg1"/>
            </a:solidFill>
            <a:latin typeface="华文中宋" panose="02010600040101010101" pitchFamily="2" charset="-122"/>
            <a:ea typeface="华文中宋" panose="02010600040101010101" pitchFamily="2" charset="-122"/>
          </a:endParaRPr>
        </a:p>
      </dsp:txBody>
      <dsp:txXfrm>
        <a:off x="1782300" y="2679"/>
        <a:ext cx="1659049" cy="641322"/>
      </dsp:txXfrm>
    </dsp:sp>
    <dsp:sp modelId="{51B9A7DB-C4AD-4ACF-A1DA-6F10D0F75710}">
      <dsp:nvSpPr>
        <dsp:cNvPr id="0" name=""/>
        <dsp:cNvSpPr/>
      </dsp:nvSpPr>
      <dsp:spPr>
        <a:xfrm>
          <a:off x="2171610" y="799655"/>
          <a:ext cx="1659049" cy="641322"/>
        </a:xfrm>
        <a:prstGeom prst="ellipse">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华文中宋" panose="02010600040101010101" pitchFamily="2" charset="-122"/>
              <a:ea typeface="华文中宋" panose="02010600040101010101" pitchFamily="2" charset="-122"/>
            </a:rPr>
            <a:t>教学方式上</a:t>
          </a:r>
          <a:endParaRPr lang="zh-CN" altLang="en-US" sz="1800" b="1" kern="1200" dirty="0">
            <a:latin typeface="华文中宋" panose="02010600040101010101" pitchFamily="2" charset="-122"/>
            <a:ea typeface="华文中宋" panose="02010600040101010101" pitchFamily="2" charset="-122"/>
          </a:endParaRPr>
        </a:p>
      </dsp:txBody>
      <dsp:txXfrm>
        <a:off x="2171610" y="799655"/>
        <a:ext cx="1659049" cy="641322"/>
      </dsp:txXfrm>
    </dsp:sp>
    <dsp:sp modelId="{789E50C5-EA05-4FED-9AAF-16D1D986E6A6}">
      <dsp:nvSpPr>
        <dsp:cNvPr id="0" name=""/>
        <dsp:cNvSpPr/>
      </dsp:nvSpPr>
      <dsp:spPr>
        <a:xfrm>
          <a:off x="2453603" y="1496012"/>
          <a:ext cx="1659049" cy="641322"/>
        </a:xfrm>
        <a:prstGeom prst="ellipse">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华文中宋" panose="02010600040101010101" pitchFamily="2" charset="-122"/>
              <a:ea typeface="华文中宋" panose="02010600040101010101" pitchFamily="2" charset="-122"/>
            </a:rPr>
            <a:t>教学价值取向上</a:t>
          </a:r>
          <a:endParaRPr lang="zh-CN" altLang="en-US" sz="1800" b="1" kern="1200" dirty="0">
            <a:latin typeface="华文中宋" panose="02010600040101010101" pitchFamily="2" charset="-122"/>
            <a:ea typeface="华文中宋" panose="02010600040101010101" pitchFamily="2" charset="-122"/>
          </a:endParaRPr>
        </a:p>
      </dsp:txBody>
      <dsp:txXfrm>
        <a:off x="2453603" y="1496012"/>
        <a:ext cx="1659049" cy="641322"/>
      </dsp:txXfrm>
    </dsp:sp>
    <dsp:sp modelId="{EB8C8B40-CF00-4D48-88C8-7FF308D8515D}">
      <dsp:nvSpPr>
        <dsp:cNvPr id="0" name=""/>
        <dsp:cNvSpPr/>
      </dsp:nvSpPr>
      <dsp:spPr>
        <a:xfrm>
          <a:off x="2644307" y="2246750"/>
          <a:ext cx="1659049" cy="641322"/>
        </a:xfrm>
        <a:prstGeom prst="ellipse">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华文中宋" panose="02010600040101010101" pitchFamily="2" charset="-122"/>
              <a:ea typeface="华文中宋" panose="02010600040101010101" pitchFamily="2" charset="-122"/>
            </a:rPr>
            <a:t>教与学的关系上</a:t>
          </a:r>
          <a:endParaRPr lang="zh-CN" altLang="en-US" sz="1800" b="1" kern="1200" dirty="0">
            <a:latin typeface="华文中宋" panose="02010600040101010101" pitchFamily="2" charset="-122"/>
            <a:ea typeface="华文中宋" panose="02010600040101010101" pitchFamily="2" charset="-122"/>
          </a:endParaRPr>
        </a:p>
      </dsp:txBody>
      <dsp:txXfrm>
        <a:off x="2644307" y="2246750"/>
        <a:ext cx="1659049" cy="641322"/>
      </dsp:txXfrm>
    </dsp:sp>
    <dsp:sp modelId="{F6B1B6E3-5ADF-41B1-966F-ADB653B89A52}">
      <dsp:nvSpPr>
        <dsp:cNvPr id="0" name=""/>
        <dsp:cNvSpPr/>
      </dsp:nvSpPr>
      <dsp:spPr>
        <a:xfrm>
          <a:off x="2609351" y="3027145"/>
          <a:ext cx="1659049" cy="641322"/>
        </a:xfrm>
        <a:prstGeom prst="ellipse">
          <a:avLst/>
        </a:prstGeom>
        <a:solidFill>
          <a:schemeClr val="accent1">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华文中宋" panose="02010600040101010101" pitchFamily="2" charset="-122"/>
              <a:ea typeface="华文中宋" panose="02010600040101010101" pitchFamily="2" charset="-122"/>
            </a:rPr>
            <a:t>评价标准上</a:t>
          </a:r>
          <a:endParaRPr lang="zh-CN" altLang="en-US" sz="1800" b="1" kern="1200" dirty="0">
            <a:latin typeface="华文中宋" panose="02010600040101010101" pitchFamily="2" charset="-122"/>
            <a:ea typeface="华文中宋" panose="02010600040101010101" pitchFamily="2" charset="-122"/>
          </a:endParaRPr>
        </a:p>
      </dsp:txBody>
      <dsp:txXfrm>
        <a:off x="2609351" y="3027145"/>
        <a:ext cx="1659049" cy="641322"/>
      </dsp:txXfrm>
    </dsp:sp>
    <dsp:sp modelId="{CE1AF999-DB8E-4C2E-A89F-ACCD6171CE80}">
      <dsp:nvSpPr>
        <dsp:cNvPr id="0" name=""/>
        <dsp:cNvSpPr/>
      </dsp:nvSpPr>
      <dsp:spPr>
        <a:xfrm>
          <a:off x="2092034" y="3739172"/>
          <a:ext cx="1659049" cy="641322"/>
        </a:xfrm>
        <a:prstGeom prst="ellipse">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华文中宋" panose="02010600040101010101" pitchFamily="2" charset="-122"/>
              <a:ea typeface="华文中宋" panose="02010600040101010101" pitchFamily="2" charset="-122"/>
            </a:rPr>
            <a:t>学习状态上</a:t>
          </a:r>
          <a:endParaRPr lang="zh-CN" altLang="en-US" sz="1800" b="1" kern="1200" dirty="0">
            <a:latin typeface="华文中宋" panose="02010600040101010101" pitchFamily="2" charset="-122"/>
            <a:ea typeface="华文中宋" panose="02010600040101010101" pitchFamily="2" charset="-122"/>
          </a:endParaRPr>
        </a:p>
      </dsp:txBody>
      <dsp:txXfrm>
        <a:off x="2092034" y="3739172"/>
        <a:ext cx="1659049" cy="64132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91FD7B-B6D9-410B-B029-6A20A05CF06E}">
      <dsp:nvSpPr>
        <dsp:cNvPr id="0" name=""/>
        <dsp:cNvSpPr/>
      </dsp:nvSpPr>
      <dsp:spPr>
        <a:xfrm>
          <a:off x="1565501" y="1619666"/>
          <a:ext cx="1913390" cy="1913390"/>
        </a:xfrm>
        <a:prstGeom prst="gear9">
          <a:avLst/>
        </a:prstGeom>
        <a:solidFill>
          <a:schemeClr val="accent4">
            <a:hueOff val="0"/>
            <a:satOff val="0"/>
            <a:lumOff val="0"/>
            <a:alphaOff val="0"/>
          </a:schemeClr>
        </a:solidFill>
        <a:ln w="12700" cap="flat" cmpd="sng" algn="ctr">
          <a:noFill/>
          <a:prstDash val="solid"/>
          <a:miter lim="800000"/>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solidFill>
                <a:schemeClr val="tx1"/>
              </a:solidFill>
              <a:latin typeface="华文中宋" panose="02010600040101010101" pitchFamily="2" charset="-122"/>
              <a:ea typeface="华文中宋" panose="02010600040101010101" pitchFamily="2" charset="-122"/>
            </a:rPr>
            <a:t>传道</a:t>
          </a:r>
          <a:endParaRPr lang="zh-CN" altLang="en-US" sz="2400" kern="1200" dirty="0">
            <a:solidFill>
              <a:schemeClr val="tx1"/>
            </a:solidFill>
            <a:latin typeface="华文中宋" panose="02010600040101010101" pitchFamily="2" charset="-122"/>
            <a:ea typeface="华文中宋" panose="02010600040101010101" pitchFamily="2" charset="-122"/>
          </a:endParaRPr>
        </a:p>
      </dsp:txBody>
      <dsp:txXfrm>
        <a:off x="1565501" y="1619666"/>
        <a:ext cx="1913390" cy="1913390"/>
      </dsp:txXfrm>
    </dsp:sp>
    <dsp:sp modelId="{D9837530-5B7F-4777-A100-08FA737A7877}">
      <dsp:nvSpPr>
        <dsp:cNvPr id="0" name=""/>
        <dsp:cNvSpPr/>
      </dsp:nvSpPr>
      <dsp:spPr>
        <a:xfrm>
          <a:off x="452255" y="1167410"/>
          <a:ext cx="1391556" cy="1391556"/>
        </a:xfrm>
        <a:prstGeom prst="gear6">
          <a:avLst/>
        </a:prstGeom>
        <a:solidFill>
          <a:schemeClr val="accent4">
            <a:hueOff val="5197847"/>
            <a:satOff val="-23984"/>
            <a:lumOff val="883"/>
            <a:alphaOff val="0"/>
          </a:schemeClr>
        </a:solidFill>
        <a:ln w="12700" cap="flat" cmpd="sng" algn="ctr">
          <a:noFill/>
          <a:prstDash val="solid"/>
          <a:miter lim="800000"/>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solidFill>
                <a:schemeClr val="tx1"/>
              </a:solidFill>
              <a:latin typeface="华文中宋" panose="02010600040101010101" pitchFamily="2" charset="-122"/>
              <a:ea typeface="华文中宋" panose="02010600040101010101" pitchFamily="2" charset="-122"/>
            </a:rPr>
            <a:t>授业</a:t>
          </a:r>
          <a:endParaRPr lang="zh-CN" altLang="en-US" sz="2400" kern="1200" dirty="0">
            <a:solidFill>
              <a:schemeClr val="tx1"/>
            </a:solidFill>
            <a:latin typeface="华文中宋" panose="02010600040101010101" pitchFamily="2" charset="-122"/>
            <a:ea typeface="华文中宋" panose="02010600040101010101" pitchFamily="2" charset="-122"/>
          </a:endParaRPr>
        </a:p>
      </dsp:txBody>
      <dsp:txXfrm>
        <a:off x="452255" y="1167410"/>
        <a:ext cx="1391556" cy="1391556"/>
      </dsp:txXfrm>
    </dsp:sp>
    <dsp:sp modelId="{9C3EF3CC-27EC-424D-9AA5-78F6CAAEA6E7}">
      <dsp:nvSpPr>
        <dsp:cNvPr id="0" name=""/>
        <dsp:cNvSpPr/>
      </dsp:nvSpPr>
      <dsp:spPr>
        <a:xfrm rot="20700000">
          <a:off x="1231669" y="207378"/>
          <a:ext cx="1363441" cy="1363441"/>
        </a:xfrm>
        <a:prstGeom prst="gear6">
          <a:avLst/>
        </a:prstGeom>
        <a:solidFill>
          <a:schemeClr val="accent4">
            <a:hueOff val="10395693"/>
            <a:satOff val="-47968"/>
            <a:lumOff val="1765"/>
            <a:alphaOff val="0"/>
          </a:schemeClr>
        </a:solidFill>
        <a:ln w="12700" cap="flat" cmpd="sng" algn="ctr">
          <a:noFill/>
          <a:prstDash val="solid"/>
          <a:miter lim="800000"/>
        </a:ln>
        <a:effectLst/>
        <a:scene3d>
          <a:camera prst="orthographicFront">
            <a:rot lat="0" lon="0" rev="0"/>
          </a:camera>
          <a:lightRig rig="chilly" dir="t">
            <a:rot lat="0" lon="0" rev="18480000"/>
          </a:lightRig>
        </a:scene3d>
        <a:sp3d prstMaterial="clear">
          <a:bevelT h="63500"/>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zh-CN" altLang="en-US" sz="2400" kern="1200" dirty="0" smtClean="0">
              <a:solidFill>
                <a:schemeClr val="tx1"/>
              </a:solidFill>
              <a:latin typeface="华文中宋" panose="02010600040101010101" pitchFamily="2" charset="-122"/>
              <a:ea typeface="华文中宋" panose="02010600040101010101" pitchFamily="2" charset="-122"/>
            </a:rPr>
            <a:t>解惑</a:t>
          </a:r>
          <a:endParaRPr lang="zh-CN" altLang="en-US" sz="2400" kern="1200" dirty="0">
            <a:solidFill>
              <a:schemeClr val="tx1"/>
            </a:solidFill>
            <a:latin typeface="华文中宋" panose="02010600040101010101" pitchFamily="2" charset="-122"/>
            <a:ea typeface="华文中宋" panose="02010600040101010101" pitchFamily="2" charset="-122"/>
          </a:endParaRPr>
        </a:p>
      </dsp:txBody>
      <dsp:txXfrm>
        <a:off x="1530712" y="506420"/>
        <a:ext cx="765356" cy="765356"/>
      </dsp:txXfrm>
    </dsp:sp>
    <dsp:sp modelId="{F34012CC-B00D-47C3-A09E-A48229184A82}">
      <dsp:nvSpPr>
        <dsp:cNvPr id="0" name=""/>
        <dsp:cNvSpPr/>
      </dsp:nvSpPr>
      <dsp:spPr>
        <a:xfrm>
          <a:off x="1410678" y="1335290"/>
          <a:ext cx="2449139" cy="2449139"/>
        </a:xfrm>
        <a:prstGeom prst="circularArrow">
          <a:avLst>
            <a:gd name="adj1" fmla="val 4688"/>
            <a:gd name="adj2" fmla="val 299029"/>
            <a:gd name="adj3" fmla="val 2496404"/>
            <a:gd name="adj4" fmla="val 15904523"/>
            <a:gd name="adj5" fmla="val 5469"/>
          </a:avLst>
        </a:prstGeom>
        <a:solidFill>
          <a:schemeClr val="accent4">
            <a:hueOff val="0"/>
            <a:satOff val="0"/>
            <a:lumOff val="0"/>
            <a:alphaOff val="0"/>
          </a:schemeClr>
        </a:soli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1">
          <a:scrgbClr r="0" g="0" b="0"/>
        </a:fillRef>
        <a:effectRef idx="0">
          <a:scrgbClr r="0" g="0" b="0"/>
        </a:effectRef>
        <a:fontRef idx="minor">
          <a:schemeClr val="lt1"/>
        </a:fontRef>
      </dsp:style>
    </dsp:sp>
    <dsp:sp modelId="{A53F6CE7-9FAB-4243-83AE-A28BBCABCCDD}">
      <dsp:nvSpPr>
        <dsp:cNvPr id="0" name=""/>
        <dsp:cNvSpPr/>
      </dsp:nvSpPr>
      <dsp:spPr>
        <a:xfrm>
          <a:off x="205813" y="862581"/>
          <a:ext cx="1779453" cy="1779453"/>
        </a:xfrm>
        <a:prstGeom prst="leftCircularArrow">
          <a:avLst>
            <a:gd name="adj1" fmla="val 6452"/>
            <a:gd name="adj2" fmla="val 429999"/>
            <a:gd name="adj3" fmla="val 10489124"/>
            <a:gd name="adj4" fmla="val 14837806"/>
            <a:gd name="adj5" fmla="val 7527"/>
          </a:avLst>
        </a:prstGeom>
        <a:solidFill>
          <a:schemeClr val="accent4">
            <a:hueOff val="5197847"/>
            <a:satOff val="-23984"/>
            <a:lumOff val="883"/>
            <a:alphaOff val="0"/>
          </a:schemeClr>
        </a:soli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1">
          <a:scrgbClr r="0" g="0" b="0"/>
        </a:fillRef>
        <a:effectRef idx="0">
          <a:scrgbClr r="0" g="0" b="0"/>
        </a:effectRef>
        <a:fontRef idx="minor">
          <a:schemeClr val="lt1"/>
        </a:fontRef>
      </dsp:style>
    </dsp:sp>
    <dsp:sp modelId="{B8A56254-56F3-4093-8C53-DCEFAAFE135F}">
      <dsp:nvSpPr>
        <dsp:cNvPr id="0" name=""/>
        <dsp:cNvSpPr/>
      </dsp:nvSpPr>
      <dsp:spPr>
        <a:xfrm>
          <a:off x="916291" y="-88196"/>
          <a:ext cx="1918608" cy="1918608"/>
        </a:xfrm>
        <a:prstGeom prst="circularArrow">
          <a:avLst>
            <a:gd name="adj1" fmla="val 5984"/>
            <a:gd name="adj2" fmla="val 394124"/>
            <a:gd name="adj3" fmla="val 13313824"/>
            <a:gd name="adj4" fmla="val 10508221"/>
            <a:gd name="adj5" fmla="val 6981"/>
          </a:avLst>
        </a:prstGeom>
        <a:solidFill>
          <a:schemeClr val="accent4">
            <a:hueOff val="10395693"/>
            <a:satOff val="-47968"/>
            <a:lumOff val="1765"/>
            <a:alphaOff val="0"/>
          </a:schemeClr>
        </a:soli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052F63-EA8A-4D81-8BFA-2629DA5F1223}">
      <dsp:nvSpPr>
        <dsp:cNvPr id="0" name=""/>
        <dsp:cNvSpPr/>
      </dsp:nvSpPr>
      <dsp:spPr>
        <a:xfrm>
          <a:off x="0" y="14516"/>
          <a:ext cx="6155385" cy="634759"/>
        </a:xfrm>
        <a:prstGeom prst="roundRect">
          <a:avLst>
            <a:gd name="adj" fmla="val 10000"/>
          </a:avLst>
        </a:prstGeom>
        <a:gradFill rotWithShape="0">
          <a:gsLst>
            <a:gs pos="0">
              <a:schemeClr val="accent3">
                <a:alpha val="90000"/>
                <a:hueOff val="0"/>
                <a:satOff val="0"/>
                <a:lumOff val="0"/>
                <a:alphaOff val="0"/>
                <a:satMod val="103000"/>
                <a:lumMod val="102000"/>
                <a:tint val="94000"/>
              </a:schemeClr>
            </a:gs>
            <a:gs pos="50000">
              <a:schemeClr val="accent3">
                <a:alpha val="90000"/>
                <a:hueOff val="0"/>
                <a:satOff val="0"/>
                <a:lumOff val="0"/>
                <a:alphaOff val="0"/>
                <a:satMod val="110000"/>
                <a:lumMod val="100000"/>
                <a:shade val="100000"/>
              </a:schemeClr>
            </a:gs>
            <a:gs pos="100000">
              <a:schemeClr val="accent3">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0" kern="1200" dirty="0" smtClean="0">
              <a:solidFill>
                <a:srgbClr val="0070C0"/>
              </a:solidFill>
              <a:latin typeface="华文中宋" panose="02010600040101010101" pitchFamily="2" charset="-122"/>
              <a:ea typeface="华文中宋" panose="02010600040101010101" pitchFamily="2" charset="-122"/>
            </a:rPr>
            <a:t>比传道更重要的是激发学生悟道；</a:t>
          </a:r>
          <a:endParaRPr lang="zh-CN" altLang="en-US" sz="2400" b="0" kern="1200" dirty="0">
            <a:solidFill>
              <a:srgbClr val="0070C0"/>
            </a:solidFill>
            <a:latin typeface="华文中宋" panose="02010600040101010101" pitchFamily="2" charset="-122"/>
            <a:ea typeface="华文中宋" panose="02010600040101010101" pitchFamily="2" charset="-122"/>
          </a:endParaRPr>
        </a:p>
      </dsp:txBody>
      <dsp:txXfrm>
        <a:off x="0" y="14516"/>
        <a:ext cx="5507613" cy="634759"/>
      </dsp:txXfrm>
    </dsp:sp>
    <dsp:sp modelId="{00F29E21-3D31-447E-A171-D98E52317F2D}">
      <dsp:nvSpPr>
        <dsp:cNvPr id="0" name=""/>
        <dsp:cNvSpPr/>
      </dsp:nvSpPr>
      <dsp:spPr>
        <a:xfrm>
          <a:off x="543122" y="740553"/>
          <a:ext cx="6155385" cy="634759"/>
        </a:xfrm>
        <a:prstGeom prst="roundRect">
          <a:avLst>
            <a:gd name="adj" fmla="val 10000"/>
          </a:avLst>
        </a:prstGeom>
        <a:gradFill rotWithShape="0">
          <a:gsLst>
            <a:gs pos="0">
              <a:schemeClr val="accent3">
                <a:alpha val="90000"/>
                <a:hueOff val="0"/>
                <a:satOff val="0"/>
                <a:lumOff val="0"/>
                <a:alphaOff val="-20000"/>
                <a:satMod val="103000"/>
                <a:lumMod val="102000"/>
                <a:tint val="94000"/>
              </a:schemeClr>
            </a:gs>
            <a:gs pos="50000">
              <a:schemeClr val="accent3">
                <a:alpha val="90000"/>
                <a:hueOff val="0"/>
                <a:satOff val="0"/>
                <a:lumOff val="0"/>
                <a:alphaOff val="-20000"/>
                <a:satMod val="110000"/>
                <a:lumMod val="100000"/>
                <a:shade val="100000"/>
              </a:schemeClr>
            </a:gs>
            <a:gs pos="100000">
              <a:schemeClr val="accent3">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0" kern="1200" dirty="0" smtClean="0">
              <a:solidFill>
                <a:srgbClr val="0070C0"/>
              </a:solidFill>
              <a:latin typeface="华文中宋" panose="02010600040101010101" pitchFamily="2" charset="-122"/>
              <a:ea typeface="华文中宋" panose="02010600040101010101" pitchFamily="2" charset="-122"/>
            </a:rPr>
            <a:t>比授业更重要的是激发学生主动学习；</a:t>
          </a:r>
          <a:endParaRPr lang="zh-CN" altLang="en-US" sz="2400" b="0" kern="1200" dirty="0">
            <a:solidFill>
              <a:srgbClr val="0070C0"/>
            </a:solidFill>
            <a:latin typeface="华文中宋" panose="02010600040101010101" pitchFamily="2" charset="-122"/>
            <a:ea typeface="华文中宋" panose="02010600040101010101" pitchFamily="2" charset="-122"/>
          </a:endParaRPr>
        </a:p>
      </dsp:txBody>
      <dsp:txXfrm>
        <a:off x="543122" y="740553"/>
        <a:ext cx="5199669" cy="634759"/>
      </dsp:txXfrm>
    </dsp:sp>
    <dsp:sp modelId="{923B814C-B264-4A08-83BB-E2D18AD66EC6}">
      <dsp:nvSpPr>
        <dsp:cNvPr id="0" name=""/>
        <dsp:cNvSpPr/>
      </dsp:nvSpPr>
      <dsp:spPr>
        <a:xfrm>
          <a:off x="1086244" y="1481106"/>
          <a:ext cx="6155385" cy="634759"/>
        </a:xfrm>
        <a:prstGeom prst="roundRect">
          <a:avLst>
            <a:gd name="adj" fmla="val 10000"/>
          </a:avLst>
        </a:prstGeom>
        <a:gradFill rotWithShape="0">
          <a:gsLst>
            <a:gs pos="0">
              <a:schemeClr val="accent3">
                <a:alpha val="90000"/>
                <a:hueOff val="0"/>
                <a:satOff val="0"/>
                <a:lumOff val="0"/>
                <a:alphaOff val="-40000"/>
                <a:satMod val="103000"/>
                <a:lumMod val="102000"/>
                <a:tint val="94000"/>
              </a:schemeClr>
            </a:gs>
            <a:gs pos="50000">
              <a:schemeClr val="accent3">
                <a:alpha val="90000"/>
                <a:hueOff val="0"/>
                <a:satOff val="0"/>
                <a:lumOff val="0"/>
                <a:alphaOff val="-40000"/>
                <a:satMod val="110000"/>
                <a:lumMod val="100000"/>
                <a:shade val="100000"/>
              </a:schemeClr>
            </a:gs>
            <a:gs pos="100000">
              <a:schemeClr val="accent3">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0" kern="1200" dirty="0" smtClean="0">
              <a:solidFill>
                <a:srgbClr val="0070C0"/>
              </a:solidFill>
              <a:latin typeface="华文中宋" panose="02010600040101010101" pitchFamily="2" charset="-122"/>
              <a:ea typeface="华文中宋" panose="02010600040101010101" pitchFamily="2" charset="-122"/>
            </a:rPr>
            <a:t>比解惑更重要的是激发学生独立思考。</a:t>
          </a:r>
          <a:endParaRPr lang="zh-CN" altLang="en-US" sz="2400" b="0" kern="1200" dirty="0">
            <a:solidFill>
              <a:srgbClr val="0070C0"/>
            </a:solidFill>
            <a:latin typeface="华文中宋" panose="02010600040101010101" pitchFamily="2" charset="-122"/>
            <a:ea typeface="华文中宋" panose="02010600040101010101" pitchFamily="2" charset="-122"/>
          </a:endParaRPr>
        </a:p>
      </dsp:txBody>
      <dsp:txXfrm>
        <a:off x="1086244" y="1481106"/>
        <a:ext cx="5199669" cy="634759"/>
      </dsp:txXfrm>
    </dsp:sp>
    <dsp:sp modelId="{0AC778F6-EE28-460B-9A06-7326C83FD0EC}">
      <dsp:nvSpPr>
        <dsp:cNvPr id="0" name=""/>
        <dsp:cNvSpPr/>
      </dsp:nvSpPr>
      <dsp:spPr>
        <a:xfrm>
          <a:off x="5742791" y="481359"/>
          <a:ext cx="412593" cy="412593"/>
        </a:xfrm>
        <a:prstGeom prst="downArrow">
          <a:avLst>
            <a:gd name="adj1" fmla="val 55000"/>
            <a:gd name="adj2" fmla="val 45000"/>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latin typeface="华文中宋" panose="02010600040101010101" pitchFamily="2" charset="-122"/>
            <a:ea typeface="华文中宋" panose="02010600040101010101" pitchFamily="2" charset="-122"/>
          </a:endParaRPr>
        </a:p>
      </dsp:txBody>
      <dsp:txXfrm>
        <a:off x="5742791" y="481359"/>
        <a:ext cx="412593" cy="412593"/>
      </dsp:txXfrm>
    </dsp:sp>
    <dsp:sp modelId="{83D6A3B9-0B06-4550-AF5F-7117936627CF}">
      <dsp:nvSpPr>
        <dsp:cNvPr id="0" name=""/>
        <dsp:cNvSpPr/>
      </dsp:nvSpPr>
      <dsp:spPr>
        <a:xfrm>
          <a:off x="6285913" y="1217680"/>
          <a:ext cx="412593" cy="412593"/>
        </a:xfrm>
        <a:prstGeom prst="downArrow">
          <a:avLst>
            <a:gd name="adj1" fmla="val 55000"/>
            <a:gd name="adj2" fmla="val 45000"/>
          </a:avLst>
        </a:prstGeom>
        <a:solidFill>
          <a:schemeClr val="accent3">
            <a:alpha val="90000"/>
            <a:tint val="40000"/>
            <a:hueOff val="0"/>
            <a:satOff val="0"/>
            <a:lumOff val="0"/>
            <a:alphaOff val="-40000"/>
          </a:schemeClr>
        </a:solidFill>
        <a:ln w="6350" cap="flat" cmpd="sng" algn="ctr">
          <a:solidFill>
            <a:schemeClr val="accent3">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latin typeface="华文中宋" panose="02010600040101010101" pitchFamily="2" charset="-122"/>
            <a:ea typeface="华文中宋" panose="02010600040101010101" pitchFamily="2" charset="-122"/>
          </a:endParaRPr>
        </a:p>
      </dsp:txBody>
      <dsp:txXfrm>
        <a:off x="6285913" y="1217680"/>
        <a:ext cx="412593" cy="4125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7E55FD-FF71-4431-B2E6-8E4395E739B0}">
      <dsp:nvSpPr>
        <dsp:cNvPr id="0" name=""/>
        <dsp:cNvSpPr/>
      </dsp:nvSpPr>
      <dsp:spPr>
        <a:xfrm>
          <a:off x="2866" y="126"/>
          <a:ext cx="7759410" cy="6667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中宋" pitchFamily="2" charset="-122"/>
              <a:ea typeface="华文中宋" pitchFamily="2" charset="-122"/>
              <a:cs typeface="Times New Roman" pitchFamily="18" charset="0"/>
            </a:rPr>
            <a:t>我们的课改原则应该是中外结合</a:t>
          </a:r>
          <a:endParaRPr lang="zh-CN" altLang="en-US" sz="2400" kern="1200" dirty="0"/>
        </a:p>
      </dsp:txBody>
      <dsp:txXfrm>
        <a:off x="2866" y="126"/>
        <a:ext cx="7759410" cy="666749"/>
      </dsp:txXfrm>
    </dsp:sp>
    <dsp:sp modelId="{4AC93FB3-3D3D-40B7-9CAD-A36A1D5244BA}">
      <dsp:nvSpPr>
        <dsp:cNvPr id="0" name=""/>
        <dsp:cNvSpPr/>
      </dsp:nvSpPr>
      <dsp:spPr>
        <a:xfrm>
          <a:off x="2866" y="857123"/>
          <a:ext cx="3723325" cy="6667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cs typeface="Times New Roman" pitchFamily="18" charset="0"/>
            </a:rPr>
            <a:t>既要传授知识</a:t>
          </a:r>
          <a:endParaRPr lang="zh-CN" altLang="en-US" sz="2400" kern="1200" dirty="0"/>
        </a:p>
      </dsp:txBody>
      <dsp:txXfrm>
        <a:off x="2866" y="857123"/>
        <a:ext cx="3723325" cy="666749"/>
      </dsp:txXfrm>
    </dsp:sp>
    <dsp:sp modelId="{7CD714E6-ED71-433D-8751-F6B1C823E2D5}">
      <dsp:nvSpPr>
        <dsp:cNvPr id="0" name=""/>
        <dsp:cNvSpPr/>
      </dsp:nvSpPr>
      <dsp:spPr>
        <a:xfrm>
          <a:off x="4038951" y="857123"/>
          <a:ext cx="3723325" cy="666749"/>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cs typeface="Times New Roman" pitchFamily="18" charset="0"/>
            </a:rPr>
            <a:t>也要培养能力</a:t>
          </a:r>
          <a:endParaRPr lang="zh-CN" altLang="en-US" sz="2400" kern="1200" dirty="0"/>
        </a:p>
      </dsp:txBody>
      <dsp:txXfrm>
        <a:off x="4038951" y="857123"/>
        <a:ext cx="3723325" cy="6667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75DFC1-A3E3-44B2-A938-1BCAE46A8B71}">
      <dsp:nvSpPr>
        <dsp:cNvPr id="0" name=""/>
        <dsp:cNvSpPr/>
      </dsp:nvSpPr>
      <dsp:spPr>
        <a:xfrm>
          <a:off x="254644" y="377371"/>
          <a:ext cx="1950483" cy="1886857"/>
        </a:xfrm>
        <a:prstGeom prst="roundRect">
          <a:avLst>
            <a:gd name="adj" fmla="val 10000"/>
          </a:avLst>
        </a:prstGeom>
        <a:solidFill>
          <a:schemeClr val="accent1">
            <a:alpha val="11000"/>
          </a:schemeClr>
        </a:solidFill>
        <a:ln w="6350" cap="flat" cmpd="sng" algn="ctr">
          <a:solidFill>
            <a:schemeClr val="accent5"/>
          </a:solidFill>
          <a:prstDash val="solid"/>
          <a:miter lim="800000"/>
        </a:ln>
        <a:effectLst/>
        <a:scene3d>
          <a:camera prst="orthographicFront"/>
          <a:lightRig rig="chilly" dir="t"/>
        </a:scene3d>
        <a:sp3d/>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zh-CN" altLang="en-US" sz="2400" b="0" i="0" u="none" strike="noStrike" kern="1200" cap="none" normalizeH="0" baseline="0" smtClean="0">
              <a:ln/>
              <a:solidFill>
                <a:schemeClr val="tx1"/>
              </a:solidFill>
              <a:effectLst/>
              <a:latin typeface="华文中宋" pitchFamily="2" charset="-122"/>
              <a:ea typeface="华文中宋" pitchFamily="2" charset="-122"/>
              <a:cs typeface="Times New Roman" pitchFamily="18" charset="0"/>
            </a:rPr>
            <a:t>能力是多方面的，我们这里要注重两类能力</a:t>
          </a:r>
          <a:endParaRPr lang="zh-CN" altLang="en-US" sz="2400" kern="1200" dirty="0">
            <a:solidFill>
              <a:schemeClr val="tx1"/>
            </a:solidFill>
            <a:latin typeface="华文中宋" pitchFamily="2" charset="-122"/>
            <a:ea typeface="华文中宋" pitchFamily="2" charset="-122"/>
          </a:endParaRPr>
        </a:p>
      </dsp:txBody>
      <dsp:txXfrm>
        <a:off x="254644" y="377371"/>
        <a:ext cx="1950483" cy="1886857"/>
      </dsp:txXfrm>
    </dsp:sp>
    <dsp:sp modelId="{E7B0C122-0F0C-4080-A3FB-C514B635B111}">
      <dsp:nvSpPr>
        <dsp:cNvPr id="0" name=""/>
        <dsp:cNvSpPr/>
      </dsp:nvSpPr>
      <dsp:spPr>
        <a:xfrm rot="19409735">
          <a:off x="2074472" y="888802"/>
          <a:ext cx="1331932" cy="71648"/>
        </a:xfrm>
        <a:custGeom>
          <a:avLst/>
          <a:gdLst/>
          <a:ahLst/>
          <a:cxnLst/>
          <a:rect l="0" t="0" r="0" b="0"/>
          <a:pathLst>
            <a:path>
              <a:moveTo>
                <a:pt x="0" y="35824"/>
              </a:moveTo>
              <a:lnTo>
                <a:pt x="1331932" y="3582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latin typeface="华文中宋" pitchFamily="2" charset="-122"/>
            <a:ea typeface="华文中宋" pitchFamily="2" charset="-122"/>
          </a:endParaRPr>
        </a:p>
      </dsp:txBody>
      <dsp:txXfrm rot="19409735">
        <a:off x="2707139" y="891328"/>
        <a:ext cx="66596" cy="66596"/>
      </dsp:txXfrm>
    </dsp:sp>
    <dsp:sp modelId="{7636F0F3-DBC6-46CD-BE36-5C82024F59D9}">
      <dsp:nvSpPr>
        <dsp:cNvPr id="0" name=""/>
        <dsp:cNvSpPr/>
      </dsp:nvSpPr>
      <dsp:spPr>
        <a:xfrm>
          <a:off x="3275749" y="2711"/>
          <a:ext cx="5182263" cy="1051484"/>
        </a:xfrm>
        <a:prstGeom prst="roundRect">
          <a:avLst>
            <a:gd name="adj" fmla="val 10000"/>
          </a:avLst>
        </a:prstGeom>
        <a:solidFill>
          <a:srgbClr val="FFC000">
            <a:alpha val="18000"/>
          </a:srgbClr>
        </a:solidFill>
        <a:ln>
          <a:noFill/>
        </a:ln>
        <a:effectLst>
          <a:outerShdw blurRad="57150" dist="19050" dir="5400000" algn="ctr" rotWithShape="0">
            <a:srgbClr val="000000">
              <a:alpha val="63000"/>
            </a:srgbClr>
          </a:outerShdw>
        </a:effectLst>
        <a:scene3d>
          <a:camera prst="orthographicFront"/>
          <a:lightRig rig="chilly"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kumimoji="0" lang="zh-CN" altLang="en-US" sz="2400" b="0" i="0" u="none" strike="noStrike" kern="1200" cap="none" normalizeH="0" baseline="0" dirty="0" smtClean="0">
              <a:ln/>
              <a:solidFill>
                <a:schemeClr val="tx1"/>
              </a:solidFill>
              <a:effectLst/>
              <a:latin typeface="华文中宋" pitchFamily="2" charset="-122"/>
              <a:ea typeface="华文中宋" pitchFamily="2" charset="-122"/>
              <a:cs typeface="Times New Roman" pitchFamily="18" charset="0"/>
            </a:rPr>
            <a:t>一是专业核心能力，这类能力因专业而异</a:t>
          </a:r>
          <a:endParaRPr lang="zh-CN" altLang="en-US" sz="2400" kern="1200" dirty="0">
            <a:solidFill>
              <a:schemeClr val="tx1"/>
            </a:solidFill>
            <a:latin typeface="华文中宋" pitchFamily="2" charset="-122"/>
            <a:ea typeface="华文中宋" pitchFamily="2" charset="-122"/>
          </a:endParaRPr>
        </a:p>
      </dsp:txBody>
      <dsp:txXfrm>
        <a:off x="3275749" y="2711"/>
        <a:ext cx="5182263" cy="1051484"/>
      </dsp:txXfrm>
    </dsp:sp>
    <dsp:sp modelId="{5109065F-CE39-463B-8DA5-98BA40F383AC}">
      <dsp:nvSpPr>
        <dsp:cNvPr id="0" name=""/>
        <dsp:cNvSpPr/>
      </dsp:nvSpPr>
      <dsp:spPr>
        <a:xfrm rot="1767263">
          <a:off x="2125666" y="1587277"/>
          <a:ext cx="1229543" cy="71648"/>
        </a:xfrm>
        <a:custGeom>
          <a:avLst/>
          <a:gdLst/>
          <a:ahLst/>
          <a:cxnLst/>
          <a:rect l="0" t="0" r="0" b="0"/>
          <a:pathLst>
            <a:path>
              <a:moveTo>
                <a:pt x="0" y="35824"/>
              </a:moveTo>
              <a:lnTo>
                <a:pt x="1229543" y="35824"/>
              </a:lnTo>
            </a:path>
          </a:pathLst>
        </a:custGeom>
        <a:noFill/>
        <a:ln w="19050" cap="flat" cmpd="sng" algn="ctr">
          <a:solidFill>
            <a:schemeClr val="accent2"/>
          </a:solidFill>
          <a:prstDash val="solid"/>
          <a:miter lim="800000"/>
        </a:ln>
        <a:effectLst/>
        <a:sp3d z="-40000"/>
      </dsp:spPr>
      <dsp:style>
        <a:lnRef idx="3">
          <a:schemeClr val="accent2"/>
        </a:lnRef>
        <a:fillRef idx="0">
          <a:schemeClr val="accent2"/>
        </a:fillRef>
        <a:effectRef idx="2">
          <a:schemeClr val="accent2"/>
        </a:effectRef>
        <a:fontRef idx="minor">
          <a:schemeClr val="tx1"/>
        </a:fontRef>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zh-CN" altLang="en-US" sz="2400" kern="1200">
            <a:solidFill>
              <a:schemeClr val="tx1"/>
            </a:solidFill>
            <a:latin typeface="华文中宋" pitchFamily="2" charset="-122"/>
            <a:ea typeface="华文中宋" pitchFamily="2" charset="-122"/>
          </a:endParaRPr>
        </a:p>
      </dsp:txBody>
      <dsp:txXfrm rot="1767263">
        <a:off x="2709699" y="1592363"/>
        <a:ext cx="61477" cy="61477"/>
      </dsp:txXfrm>
    </dsp:sp>
    <dsp:sp modelId="{BBA4731F-5979-4FE8-983F-941D5CB09EC5}">
      <dsp:nvSpPr>
        <dsp:cNvPr id="0" name=""/>
        <dsp:cNvSpPr/>
      </dsp:nvSpPr>
      <dsp:spPr>
        <a:xfrm>
          <a:off x="3275749" y="1211918"/>
          <a:ext cx="5262470" cy="1426969"/>
        </a:xfrm>
        <a:prstGeom prst="roundRect">
          <a:avLst>
            <a:gd name="adj" fmla="val 10000"/>
          </a:avLst>
        </a:prstGeom>
        <a:solidFill>
          <a:srgbClr val="FFC000">
            <a:alpha val="18000"/>
          </a:srgbClr>
        </a:solidFill>
        <a:ln>
          <a:noFill/>
        </a:ln>
        <a:effectLst>
          <a:outerShdw blurRad="57150" dist="19050" dir="5400000" algn="ctr" rotWithShape="0">
            <a:srgbClr val="000000">
              <a:alpha val="63000"/>
            </a:srgbClr>
          </a:outerShdw>
        </a:effectLst>
        <a:scene3d>
          <a:camera prst="orthographicFront"/>
          <a:lightRig rig="chilly" dir="t"/>
        </a:scene3d>
        <a:sp3d/>
      </dsp:spPr>
      <dsp:style>
        <a:lnRef idx="0">
          <a:schemeClr val="accent4"/>
        </a:lnRef>
        <a:fillRef idx="3">
          <a:schemeClr val="accent4"/>
        </a:fillRef>
        <a:effectRef idx="3">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kumimoji="0" lang="zh-CN" altLang="en-US" sz="2400" b="0" i="0" u="none" strike="noStrike" kern="1200" cap="none" normalizeH="0" baseline="0" smtClean="0">
              <a:ln/>
              <a:solidFill>
                <a:schemeClr val="tx1"/>
              </a:solidFill>
              <a:effectLst/>
              <a:latin typeface="华文中宋" pitchFamily="2" charset="-122"/>
              <a:ea typeface="华文中宋" pitchFamily="2" charset="-122"/>
              <a:cs typeface="Times New Roman" pitchFamily="18" charset="0"/>
            </a:rPr>
            <a:t>二是学习能力，也是学生的自我发展能力，这类能力各类专业通用。</a:t>
          </a:r>
          <a:endParaRPr lang="zh-CN" altLang="en-US" sz="2400" kern="1200" dirty="0">
            <a:solidFill>
              <a:schemeClr val="tx1"/>
            </a:solidFill>
            <a:latin typeface="华文中宋" pitchFamily="2" charset="-122"/>
            <a:ea typeface="华文中宋" pitchFamily="2" charset="-122"/>
          </a:endParaRPr>
        </a:p>
      </dsp:txBody>
      <dsp:txXfrm>
        <a:off x="3275749" y="1211918"/>
        <a:ext cx="5262470" cy="14269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510C1A-E40E-4D4D-B587-6DB8A1B189BB}">
      <dsp:nvSpPr>
        <dsp:cNvPr id="0" name=""/>
        <dsp:cNvSpPr/>
      </dsp:nvSpPr>
      <dsp:spPr>
        <a:xfrm rot="16200000">
          <a:off x="934346" y="-930104"/>
          <a:ext cx="2220687" cy="4080895"/>
        </a:xfrm>
        <a:prstGeom prst="flowChartManualOperation">
          <a:avLst/>
        </a:prstGeom>
        <a:solidFill>
          <a:srgbClr val="00B0F0">
            <a:alpha val="19000"/>
          </a:srgb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zh-CN" sz="2400" kern="1200" dirty="0" smtClean="0">
              <a:solidFill>
                <a:schemeClr val="tx1"/>
              </a:solidFill>
              <a:latin typeface="华文中宋" pitchFamily="2" charset="-122"/>
              <a:ea typeface="华文中宋" pitchFamily="2" charset="-122"/>
            </a:rPr>
            <a:t>“给人一鱼，不如授人一渔”</a:t>
          </a:r>
          <a:endParaRPr lang="en-US" sz="2400" kern="1200" dirty="0">
            <a:solidFill>
              <a:schemeClr val="tx1"/>
            </a:solidFill>
            <a:latin typeface="华文中宋" pitchFamily="2" charset="-122"/>
            <a:ea typeface="华文中宋" pitchFamily="2" charset="-122"/>
          </a:endParaRPr>
        </a:p>
      </dsp:txBody>
      <dsp:txXfrm rot="16200000">
        <a:off x="934346" y="-930104"/>
        <a:ext cx="2220687" cy="4080895"/>
      </dsp:txXfrm>
    </dsp:sp>
    <dsp:sp modelId="{EA801D0F-2B13-4A0B-976A-C9794BEFA674}">
      <dsp:nvSpPr>
        <dsp:cNvPr id="0" name=""/>
        <dsp:cNvSpPr/>
      </dsp:nvSpPr>
      <dsp:spPr>
        <a:xfrm rot="16200000">
          <a:off x="5321308" y="-930104"/>
          <a:ext cx="2220687" cy="4080895"/>
        </a:xfrm>
        <a:prstGeom prst="flowChartManualOperation">
          <a:avLst/>
        </a:prstGeom>
        <a:solidFill>
          <a:srgbClr val="00B0F0">
            <a:alpha val="19000"/>
          </a:srgb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zh-CN" sz="2400" kern="1200" dirty="0" smtClean="0">
              <a:solidFill>
                <a:schemeClr val="tx1"/>
              </a:solidFill>
              <a:latin typeface="华文中宋" pitchFamily="2" charset="-122"/>
              <a:ea typeface="华文中宋" pitchFamily="2" charset="-122"/>
            </a:rPr>
            <a:t>“今天的教是为了明天不需要教”</a:t>
          </a:r>
          <a:endParaRPr lang="en-US" sz="2400" kern="1200" dirty="0">
            <a:solidFill>
              <a:schemeClr val="tx1"/>
            </a:solidFill>
            <a:latin typeface="华文中宋" pitchFamily="2" charset="-122"/>
            <a:ea typeface="华文中宋" pitchFamily="2" charset="-122"/>
          </a:endParaRPr>
        </a:p>
      </dsp:txBody>
      <dsp:txXfrm rot="16200000">
        <a:off x="5321308" y="-930104"/>
        <a:ext cx="2220687" cy="40808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C3550F-F2EF-489D-816D-13FA2ED0554E}">
      <dsp:nvSpPr>
        <dsp:cNvPr id="0" name=""/>
        <dsp:cNvSpPr/>
      </dsp:nvSpPr>
      <dsp:spPr>
        <a:xfrm>
          <a:off x="4200525" y="1790699"/>
          <a:ext cx="3281664" cy="179824"/>
        </a:xfrm>
        <a:custGeom>
          <a:avLst/>
          <a:gdLst/>
          <a:ahLst/>
          <a:cxnLst/>
          <a:rect l="0" t="0" r="0" b="0"/>
          <a:pathLst>
            <a:path>
              <a:moveTo>
                <a:pt x="0" y="0"/>
              </a:moveTo>
              <a:lnTo>
                <a:pt x="0" y="89912"/>
              </a:lnTo>
              <a:lnTo>
                <a:pt x="3281664" y="89912"/>
              </a:lnTo>
              <a:lnTo>
                <a:pt x="3281664" y="1798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E58C98C1-B695-4B7A-8CB9-0C13F21BBB9F}">
      <dsp:nvSpPr>
        <dsp:cNvPr id="0" name=""/>
        <dsp:cNvSpPr/>
      </dsp:nvSpPr>
      <dsp:spPr>
        <a:xfrm>
          <a:off x="4200525" y="1790699"/>
          <a:ext cx="1162665" cy="179824"/>
        </a:xfrm>
        <a:custGeom>
          <a:avLst/>
          <a:gdLst/>
          <a:ahLst/>
          <a:cxnLst/>
          <a:rect l="0" t="0" r="0" b="0"/>
          <a:pathLst>
            <a:path>
              <a:moveTo>
                <a:pt x="0" y="0"/>
              </a:moveTo>
              <a:lnTo>
                <a:pt x="0" y="89912"/>
              </a:lnTo>
              <a:lnTo>
                <a:pt x="1162665" y="89912"/>
              </a:lnTo>
              <a:lnTo>
                <a:pt x="1162665" y="1798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87A5407B-B26B-40C9-AEE5-688008B70430}">
      <dsp:nvSpPr>
        <dsp:cNvPr id="0" name=""/>
        <dsp:cNvSpPr/>
      </dsp:nvSpPr>
      <dsp:spPr>
        <a:xfrm>
          <a:off x="3088595" y="1790699"/>
          <a:ext cx="1111929" cy="179824"/>
        </a:xfrm>
        <a:custGeom>
          <a:avLst/>
          <a:gdLst/>
          <a:ahLst/>
          <a:cxnLst/>
          <a:rect l="0" t="0" r="0" b="0"/>
          <a:pathLst>
            <a:path>
              <a:moveTo>
                <a:pt x="1111929" y="0"/>
              </a:moveTo>
              <a:lnTo>
                <a:pt x="1111929" y="89912"/>
              </a:lnTo>
              <a:lnTo>
                <a:pt x="0" y="89912"/>
              </a:lnTo>
              <a:lnTo>
                <a:pt x="0" y="1798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7968E133-745A-42C4-8156-61B571CC71B7}">
      <dsp:nvSpPr>
        <dsp:cNvPr id="0" name=""/>
        <dsp:cNvSpPr/>
      </dsp:nvSpPr>
      <dsp:spPr>
        <a:xfrm>
          <a:off x="918860" y="1790699"/>
          <a:ext cx="3281664" cy="179824"/>
        </a:xfrm>
        <a:custGeom>
          <a:avLst/>
          <a:gdLst/>
          <a:ahLst/>
          <a:cxnLst/>
          <a:rect l="0" t="0" r="0" b="0"/>
          <a:pathLst>
            <a:path>
              <a:moveTo>
                <a:pt x="3281664" y="0"/>
              </a:moveTo>
              <a:lnTo>
                <a:pt x="3281664" y="89912"/>
              </a:lnTo>
              <a:lnTo>
                <a:pt x="0" y="89912"/>
              </a:lnTo>
              <a:lnTo>
                <a:pt x="0" y="179824"/>
              </a:lnTo>
            </a:path>
          </a:pathLst>
        </a:custGeom>
        <a:no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0">
          <a:scrgbClr r="0" g="0" b="0"/>
        </a:fillRef>
        <a:effectRef idx="0">
          <a:scrgbClr r="0" g="0" b="0"/>
        </a:effectRef>
        <a:fontRef idx="minor"/>
      </dsp:style>
    </dsp:sp>
    <dsp:sp modelId="{125EFBE0-ADCC-4EDE-BB86-7B923B4F7357}">
      <dsp:nvSpPr>
        <dsp:cNvPr id="0" name=""/>
        <dsp:cNvSpPr/>
      </dsp:nvSpPr>
      <dsp:spPr>
        <a:xfrm>
          <a:off x="2467806" y="548427"/>
          <a:ext cx="3465436" cy="1242271"/>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华文中宋" pitchFamily="2" charset="-122"/>
              <a:ea typeface="华文中宋" pitchFamily="2" charset="-122"/>
            </a:rPr>
            <a:t>一是教学顺序的翻转：</a:t>
          </a:r>
          <a:endParaRPr lang="zh-CN" altLang="en-US" sz="2400" kern="1200" dirty="0">
            <a:latin typeface="华文中宋" pitchFamily="2" charset="-122"/>
            <a:ea typeface="华文中宋" pitchFamily="2" charset="-122"/>
          </a:endParaRPr>
        </a:p>
      </dsp:txBody>
      <dsp:txXfrm>
        <a:off x="2467806" y="548427"/>
        <a:ext cx="3465436" cy="1242271"/>
      </dsp:txXfrm>
    </dsp:sp>
    <dsp:sp modelId="{117331EF-79AB-46FA-B1B5-0AF25E96D665}">
      <dsp:nvSpPr>
        <dsp:cNvPr id="0" name=""/>
        <dsp:cNvSpPr/>
      </dsp:nvSpPr>
      <dsp:spPr>
        <a:xfrm>
          <a:off x="1703" y="1970524"/>
          <a:ext cx="1834314" cy="1348197"/>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学生先</a:t>
          </a:r>
          <a:endParaRPr lang="en-US" altLang="zh-CN" sz="2400" kern="1200" smtClean="0">
            <a:latin typeface="华文中宋" pitchFamily="2" charset="-122"/>
            <a:ea typeface="华文中宋" pitchFamily="2" charset="-122"/>
          </a:endParaRPr>
        </a:p>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自学</a:t>
          </a:r>
          <a:endParaRPr lang="zh-CN" altLang="en-US" sz="2400" kern="1200" dirty="0">
            <a:latin typeface="华文中宋" pitchFamily="2" charset="-122"/>
            <a:ea typeface="华文中宋" pitchFamily="2" charset="-122"/>
          </a:endParaRPr>
        </a:p>
      </dsp:txBody>
      <dsp:txXfrm>
        <a:off x="1703" y="1970524"/>
        <a:ext cx="1834314" cy="1348197"/>
      </dsp:txXfrm>
    </dsp:sp>
    <dsp:sp modelId="{B857DC1F-A91A-4F29-9FB0-642B40FB5A5F}">
      <dsp:nvSpPr>
        <dsp:cNvPr id="0" name=""/>
        <dsp:cNvSpPr/>
      </dsp:nvSpPr>
      <dsp:spPr>
        <a:xfrm>
          <a:off x="2015843" y="1970524"/>
          <a:ext cx="2145505" cy="1348197"/>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课堂上</a:t>
          </a:r>
          <a:endParaRPr lang="en-US" altLang="zh-CN" sz="2400" kern="1200" smtClean="0">
            <a:latin typeface="华文中宋" pitchFamily="2" charset="-122"/>
            <a:ea typeface="华文中宋" pitchFamily="2" charset="-122"/>
          </a:endParaRPr>
        </a:p>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讨论问题</a:t>
          </a:r>
          <a:endParaRPr lang="zh-CN" altLang="en-US" sz="2400" kern="1200" dirty="0">
            <a:latin typeface="华文中宋" pitchFamily="2" charset="-122"/>
            <a:ea typeface="华文中宋" pitchFamily="2" charset="-122"/>
          </a:endParaRPr>
        </a:p>
      </dsp:txBody>
      <dsp:txXfrm>
        <a:off x="2015843" y="1970524"/>
        <a:ext cx="2145505" cy="1348197"/>
      </dsp:txXfrm>
    </dsp:sp>
    <dsp:sp modelId="{BDEE75CE-A5F6-4B8A-ADE0-B821B53DE832}">
      <dsp:nvSpPr>
        <dsp:cNvPr id="0" name=""/>
        <dsp:cNvSpPr/>
      </dsp:nvSpPr>
      <dsp:spPr>
        <a:xfrm>
          <a:off x="4341173" y="1970524"/>
          <a:ext cx="2044033" cy="1348197"/>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交流学习</a:t>
          </a:r>
          <a:endParaRPr lang="en-US" altLang="zh-CN" sz="2400" kern="1200" smtClean="0">
            <a:latin typeface="华文中宋" pitchFamily="2" charset="-122"/>
            <a:ea typeface="华文中宋" pitchFamily="2" charset="-122"/>
          </a:endParaRPr>
        </a:p>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体会</a:t>
          </a:r>
          <a:endParaRPr lang="zh-CN" altLang="en-US" sz="2400" kern="1200" dirty="0">
            <a:latin typeface="华文中宋" pitchFamily="2" charset="-122"/>
            <a:ea typeface="华文中宋" pitchFamily="2" charset="-122"/>
          </a:endParaRPr>
        </a:p>
      </dsp:txBody>
      <dsp:txXfrm>
        <a:off x="4341173" y="1970524"/>
        <a:ext cx="2044033" cy="1348197"/>
      </dsp:txXfrm>
    </dsp:sp>
    <dsp:sp modelId="{F62A4B6A-D3DB-4ED9-A32B-0834671E476F}">
      <dsp:nvSpPr>
        <dsp:cNvPr id="0" name=""/>
        <dsp:cNvSpPr/>
      </dsp:nvSpPr>
      <dsp:spPr>
        <a:xfrm>
          <a:off x="6565031" y="1970524"/>
          <a:ext cx="1834314" cy="1348197"/>
        </a:xfrm>
        <a:prstGeom prst="roundRect">
          <a:avLst/>
        </a:prstGeom>
        <a:solidFill>
          <a:schemeClr val="l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教师点评</a:t>
          </a:r>
          <a:endParaRPr lang="en-US" altLang="zh-CN" sz="2400" kern="1200" smtClean="0">
            <a:latin typeface="华文中宋" pitchFamily="2" charset="-122"/>
            <a:ea typeface="华文中宋" pitchFamily="2" charset="-122"/>
          </a:endParaRPr>
        </a:p>
        <a:p>
          <a:pPr lvl="0" algn="ctr" defTabSz="1066800">
            <a:lnSpc>
              <a:spcPct val="90000"/>
            </a:lnSpc>
            <a:spcBef>
              <a:spcPct val="0"/>
            </a:spcBef>
            <a:spcAft>
              <a:spcPct val="35000"/>
            </a:spcAft>
          </a:pPr>
          <a:r>
            <a:rPr lang="zh-CN" altLang="en-US" sz="2400" kern="1200" smtClean="0">
              <a:latin typeface="华文中宋" pitchFamily="2" charset="-122"/>
              <a:ea typeface="华文中宋" pitchFamily="2" charset="-122"/>
            </a:rPr>
            <a:t>总结</a:t>
          </a:r>
          <a:endParaRPr lang="zh-CN" altLang="en-US" sz="2400" kern="1200" dirty="0">
            <a:latin typeface="华文中宋" pitchFamily="2" charset="-122"/>
            <a:ea typeface="华文中宋" pitchFamily="2" charset="-122"/>
          </a:endParaRPr>
        </a:p>
      </dsp:txBody>
      <dsp:txXfrm>
        <a:off x="6565031" y="1970524"/>
        <a:ext cx="1834314" cy="13481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D77B4-E4B4-4D3C-A9C5-EB900FF3B15E}" type="datetimeFigureOut">
              <a:rPr lang="zh-CN" altLang="en-US" smtClean="0"/>
              <a:pPr/>
              <a:t>2015-12-30</a:t>
            </a:fld>
            <a:endParaRPr lang="zh-CN" altLang="en-US"/>
          </a:p>
        </p:txBody>
      </p:sp>
      <p:sp>
        <p:nvSpPr>
          <p:cNvPr id="4" name="幻灯片图像占位符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D5EBB-275F-4C24-B082-C5EEF143550F}" type="slidenum">
              <a:rPr lang="zh-CN" altLang="en-US" smtClean="0"/>
              <a:pPr/>
              <a:t>‹#›</a:t>
            </a:fld>
            <a:endParaRPr lang="zh-CN" altLang="en-US"/>
          </a:p>
        </p:txBody>
      </p:sp>
    </p:spTree>
    <p:extLst>
      <p:ext uri="{BB962C8B-B14F-4D97-AF65-F5344CB8AC3E}">
        <p14:creationId xmlns:p14="http://schemas.microsoft.com/office/powerpoint/2010/main" xmlns="" val="54449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34523"/>
            <a:ext cx="7772400" cy="1988009"/>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999197"/>
            <a:ext cx="6858000" cy="137865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67515913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248092930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04017"/>
            <a:ext cx="1971675" cy="4839163"/>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1" y="304017"/>
            <a:ext cx="5800725" cy="4839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406914848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7" name="Picture 4" descr="Header WM"/>
          <p:cNvPicPr>
            <a:picLocks noChangeAspect="1" noChangeArrowheads="1"/>
          </p:cNvPicPr>
          <p:nvPr userDrawn="1"/>
        </p:nvPicPr>
        <p:blipFill>
          <a:blip r:embed="rId2" cstate="print"/>
          <a:srcRect/>
          <a:stretch>
            <a:fillRect/>
          </a:stretch>
        </p:blipFill>
        <p:spPr bwMode="auto">
          <a:xfrm>
            <a:off x="0" y="0"/>
            <a:ext cx="9144000" cy="5710238"/>
          </a:xfrm>
          <a:prstGeom prst="rect">
            <a:avLst/>
          </a:prstGeom>
          <a:noFill/>
        </p:spPr>
      </p:pic>
      <p:pic>
        <p:nvPicPr>
          <p:cNvPr id="8" name="图片 7"/>
          <p:cNvPicPr>
            <a:picLocks noChangeAspect="1"/>
          </p:cNvPicPr>
          <p:nvPr userDrawn="1"/>
        </p:nvPicPr>
        <p:blipFill>
          <a:blip r:embed="rId3" cstate="print">
            <a:extLst>
              <a:ext uri="{28A0092B-C50C-407E-A947-70E740481C1C}">
                <a14:useLocalDpi xmlns="" xmlns:a14="http://schemas.microsoft.com/office/drawing/2010/main" xmlns:lc="http://schemas.openxmlformats.org/drawingml/2006/lockedCanvas" val="0"/>
              </a:ext>
            </a:extLst>
          </a:blip>
          <a:stretch>
            <a:fillRect/>
          </a:stretch>
        </p:blipFill>
        <p:spPr>
          <a:xfrm>
            <a:off x="6551712" y="0"/>
            <a:ext cx="2592288" cy="661475"/>
          </a:xfrm>
          <a:prstGeom prst="rect">
            <a:avLst/>
          </a:prstGeom>
        </p:spPr>
      </p:pic>
    </p:spTree>
    <p:extLst>
      <p:ext uri="{BB962C8B-B14F-4D97-AF65-F5344CB8AC3E}">
        <p14:creationId xmlns:p14="http://schemas.microsoft.com/office/powerpoint/2010/main" xmlns="" val="302423956"/>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0238"/>
          </a:xfrm>
          <a:prstGeom prst="rect">
            <a:avLst/>
          </a:prstGeom>
          <a:noFill/>
        </p:spPr>
      </p:pic>
      <p:pic>
        <p:nvPicPr>
          <p:cNvPr id="4" name="图片 3"/>
          <p:cNvPicPr>
            <a:picLocks noChangeAspect="1"/>
          </p:cNvPicPr>
          <p:nvPr userDrawn="1"/>
        </p:nvPicPr>
        <p:blipFill>
          <a:blip r:embed="rId3" cstate="print">
            <a:extLst>
              <a:ext uri="{28A0092B-C50C-407E-A947-70E740481C1C}">
                <a14:useLocalDpi xmlns="" xmlns:a14="http://schemas.microsoft.com/office/drawing/2010/main" xmlns:lc="http://schemas.openxmlformats.org/drawingml/2006/lockedCanvas" val="0"/>
              </a:ext>
            </a:extLst>
          </a:blip>
          <a:stretch>
            <a:fillRect/>
          </a:stretch>
        </p:blipFill>
        <p:spPr>
          <a:xfrm>
            <a:off x="6551712" y="0"/>
            <a:ext cx="2592288" cy="661475"/>
          </a:xfrm>
          <a:prstGeom prst="rect">
            <a:avLst/>
          </a:prstGeom>
        </p:spPr>
      </p:pic>
    </p:spTree>
    <p:extLst>
      <p:ext uri="{BB962C8B-B14F-4D97-AF65-F5344CB8AC3E}">
        <p14:creationId xmlns="" xmlns:p14="http://schemas.microsoft.com/office/powerpoint/2010/main" val="3656002804"/>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267555980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423596"/>
            <a:ext cx="7886700" cy="2375300"/>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821367"/>
            <a:ext cx="7886700" cy="1249114"/>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136180891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520086"/>
            <a:ext cx="3886200" cy="36230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520086"/>
            <a:ext cx="3886200" cy="36230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40929179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04019"/>
            <a:ext cx="7886700" cy="1103715"/>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399802"/>
            <a:ext cx="3868340" cy="6860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085823"/>
            <a:ext cx="3868340" cy="30679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1" y="1399802"/>
            <a:ext cx="3887391" cy="68602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1" y="2085823"/>
            <a:ext cx="3887391" cy="30679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5298422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8222343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198887583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80682"/>
            <a:ext cx="2949178" cy="1332389"/>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822170"/>
            <a:ext cx="4629150" cy="40579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713071"/>
            <a:ext cx="2949178" cy="3173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4237126907"/>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80682"/>
            <a:ext cx="2949178" cy="1332389"/>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822170"/>
            <a:ext cx="4629150" cy="405797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713071"/>
            <a:ext cx="2949178" cy="3173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81D302F-5E2D-4FF9-A986-02603DCE6FDA}" type="datetimeFigureOut">
              <a:rPr lang="zh-CN" altLang="en-US" smtClean="0"/>
              <a:pPr/>
              <a:t>2015-12-30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10036133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019"/>
            <a:ext cx="7886700" cy="110371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520086"/>
            <a:ext cx="7886700" cy="362309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5292546"/>
            <a:ext cx="2057400" cy="304017"/>
          </a:xfrm>
          <a:prstGeom prst="rect">
            <a:avLst/>
          </a:prstGeom>
        </p:spPr>
        <p:txBody>
          <a:bodyPr vert="horz" lIns="91440" tIns="45720" rIns="91440" bIns="45720" rtlCol="0" anchor="ctr"/>
          <a:lstStyle>
            <a:lvl1pPr algn="l">
              <a:defRPr sz="1200">
                <a:solidFill>
                  <a:schemeClr val="tx1">
                    <a:tint val="75000"/>
                  </a:schemeClr>
                </a:solidFill>
              </a:defRPr>
            </a:lvl1pPr>
          </a:lstStyle>
          <a:p>
            <a:fld id="{281D302F-5E2D-4FF9-A986-02603DCE6FDA}" type="datetimeFigureOut">
              <a:rPr lang="zh-CN" altLang="en-US" smtClean="0"/>
              <a:pPr/>
              <a:t>2015-12-30</a:t>
            </a:fld>
            <a:endParaRPr lang="zh-CN" altLang="en-US"/>
          </a:p>
        </p:txBody>
      </p:sp>
      <p:sp>
        <p:nvSpPr>
          <p:cNvPr id="5" name="Footer Placeholder 4"/>
          <p:cNvSpPr>
            <a:spLocks noGrp="1"/>
          </p:cNvSpPr>
          <p:nvPr>
            <p:ph type="ftr" sz="quarter" idx="3"/>
          </p:nvPr>
        </p:nvSpPr>
        <p:spPr>
          <a:xfrm>
            <a:off x="3028950" y="5292546"/>
            <a:ext cx="3086100" cy="3040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5292546"/>
            <a:ext cx="2057400" cy="304017"/>
          </a:xfrm>
          <a:prstGeom prst="rect">
            <a:avLst/>
          </a:prstGeom>
        </p:spPr>
        <p:txBody>
          <a:bodyPr vert="horz" lIns="91440" tIns="45720" rIns="91440" bIns="45720" rtlCol="0" anchor="ctr"/>
          <a:lstStyle>
            <a:lvl1pPr algn="r">
              <a:defRPr sz="1200">
                <a:solidFill>
                  <a:schemeClr val="tx1">
                    <a:tint val="75000"/>
                  </a:schemeClr>
                </a:solidFill>
              </a:defRPr>
            </a:lvl1pPr>
          </a:lstStyle>
          <a:p>
            <a:fld id="{A56CA248-7BE1-4335-B3FB-1E6869F2EC71}" type="slidenum">
              <a:rPr lang="zh-CN" altLang="en-US" smtClean="0"/>
              <a:pPr/>
              <a:t>‹#›</a:t>
            </a:fld>
            <a:endParaRPr lang="zh-CN" altLang="en-US"/>
          </a:p>
        </p:txBody>
      </p:sp>
    </p:spTree>
    <p:extLst>
      <p:ext uri="{BB962C8B-B14F-4D97-AF65-F5344CB8AC3E}">
        <p14:creationId xmlns:p14="http://schemas.microsoft.com/office/powerpoint/2010/main" xmlns="" val="403510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openxmlformats.org/officeDocument/2006/relationships/diagramData" Target="../diagrams/data13.xml"/><Relationship Id="rId11" Type="http://schemas.microsoft.com/office/2007/relationships/diagramDrawing" Target="../diagrams/drawing13.xml"/><Relationship Id="rId5" Type="http://schemas.openxmlformats.org/officeDocument/2006/relationships/diagramColors" Target="../diagrams/colors12.xml"/><Relationship Id="rId10" Type="http://schemas.microsoft.com/office/2007/relationships/diagramDrawing" Target="../diagrams/drawing12.xml"/><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7489372" y="2262124"/>
            <a:ext cx="1654630" cy="1133782"/>
            <a:chOff x="8564451" y="2716812"/>
            <a:chExt cx="579549" cy="1361673"/>
          </a:xfrm>
        </p:grpSpPr>
        <p:sp>
          <p:nvSpPr>
            <p:cNvPr id="12" name="矩形 11"/>
            <p:cNvSpPr/>
            <p:nvPr/>
          </p:nvSpPr>
          <p:spPr>
            <a:xfrm>
              <a:off x="8564451" y="2716812"/>
              <a:ext cx="579549"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564451" y="3805061"/>
              <a:ext cx="579549"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1"/>
          <p:cNvGrpSpPr/>
          <p:nvPr/>
        </p:nvGrpSpPr>
        <p:grpSpPr>
          <a:xfrm>
            <a:off x="0" y="2262123"/>
            <a:ext cx="7384402" cy="1133781"/>
            <a:chOff x="0" y="2716812"/>
            <a:chExt cx="5991142" cy="1361673"/>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0" y="2716812"/>
              <a:ext cx="5991142" cy="9934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82372" y="2879114"/>
              <a:ext cx="4452625" cy="896377"/>
            </a:xfrm>
            <a:prstGeom prst="rect">
              <a:avLst/>
            </a:prstGeom>
            <a:noFill/>
          </p:spPr>
          <p:txBody>
            <a:bodyPr wrap="square" rtlCol="0">
              <a:spAutoFit/>
            </a:bodyPr>
            <a:lstStyle/>
            <a:p>
              <a:pPr lvl="0" algn="r">
                <a:lnSpc>
                  <a:spcPct val="125000"/>
                </a:lnSpc>
              </a:pPr>
              <a:r>
                <a:rPr lang="zh-CN" altLang="en-US" sz="3400" b="1" dirty="0" smtClean="0">
                  <a:solidFill>
                    <a:schemeClr val="bg1"/>
                  </a:solidFill>
                  <a:latin typeface="微软雅黑" panose="020B0503020204020204" pitchFamily="34" charset="-122"/>
                  <a:ea typeface="微软雅黑" panose="020B0503020204020204" pitchFamily="34" charset="-122"/>
                </a:rPr>
                <a:t>深化课程教学改革</a:t>
              </a:r>
            </a:p>
          </p:txBody>
        </p:sp>
      </p:grpSp>
      <p:grpSp>
        <p:nvGrpSpPr>
          <p:cNvPr id="4" name="组合 4"/>
          <p:cNvGrpSpPr/>
          <p:nvPr/>
        </p:nvGrpSpPr>
        <p:grpSpPr>
          <a:xfrm>
            <a:off x="222586" y="2320886"/>
            <a:ext cx="1224000" cy="1019148"/>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a:spLocks noEditPoints="1"/>
            </p:cNvSpPr>
            <p:nvPr/>
          </p:nvSpPr>
          <p:spPr bwMode="auto">
            <a:xfrm>
              <a:off x="446632" y="3034538"/>
              <a:ext cx="775907" cy="729691"/>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3"/>
          <p:cNvGrpSpPr/>
          <p:nvPr/>
        </p:nvGrpSpPr>
        <p:grpSpPr>
          <a:xfrm>
            <a:off x="1734969" y="2320886"/>
            <a:ext cx="1224000" cy="1019148"/>
            <a:chOff x="1734969" y="2787385"/>
            <a:chExt cx="1224000" cy="1223998"/>
          </a:xfrm>
        </p:grpSpPr>
        <p:sp>
          <p:nvSpPr>
            <p:cNvPr id="27" name="椭圆 26"/>
            <p:cNvSpPr/>
            <p:nvPr/>
          </p:nvSpPr>
          <p:spPr>
            <a:xfrm>
              <a:off x="1734969"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9"/>
            <p:cNvSpPr>
              <a:spLocks noEditPoints="1"/>
            </p:cNvSpPr>
            <p:nvPr/>
          </p:nvSpPr>
          <p:spPr bwMode="auto">
            <a:xfrm>
              <a:off x="1945451" y="3091502"/>
              <a:ext cx="803035" cy="615763"/>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21"/>
          <p:cNvGrpSpPr/>
          <p:nvPr/>
        </p:nvGrpSpPr>
        <p:grpSpPr>
          <a:xfrm>
            <a:off x="3183582" y="3835528"/>
            <a:ext cx="4325256" cy="1107950"/>
            <a:chOff x="3183581" y="3588785"/>
            <a:chExt cx="4325256" cy="1107950"/>
          </a:xfrm>
        </p:grpSpPr>
        <p:sp>
          <p:nvSpPr>
            <p:cNvPr id="141313" name="Rectangle 1"/>
            <p:cNvSpPr>
              <a:spLocks noChangeArrowheads="1"/>
            </p:cNvSpPr>
            <p:nvPr/>
          </p:nvSpPr>
          <p:spPr bwMode="auto">
            <a:xfrm>
              <a:off x="3183581" y="3588785"/>
              <a:ext cx="432525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zh-CN" altLang="en-US" sz="28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张德江</a:t>
              </a:r>
              <a:endParaRPr kumimoji="0" lang="zh-CN" altLang="en-US" sz="2800" b="0"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endParaRPr>
            </a:p>
          </p:txBody>
        </p:sp>
        <p:sp>
          <p:nvSpPr>
            <p:cNvPr id="21" name="矩形 20"/>
            <p:cNvSpPr/>
            <p:nvPr/>
          </p:nvSpPr>
          <p:spPr>
            <a:xfrm>
              <a:off x="4116592" y="4296625"/>
              <a:ext cx="2075543" cy="400110"/>
            </a:xfrm>
            <a:prstGeom prst="rect">
              <a:avLst/>
            </a:prstGeom>
          </p:spPr>
          <p:txBody>
            <a:bodyPr wrap="square">
              <a:spAutoFit/>
            </a:bodyPr>
            <a:lstStyle/>
            <a:p>
              <a:pPr lvl="0" indent="361950" eaLnBrk="0" fontAlgn="base" hangingPunct="0">
                <a:spcBef>
                  <a:spcPct val="0"/>
                </a:spcBef>
                <a:spcAft>
                  <a:spcPct val="0"/>
                </a:spcAft>
              </a:pPr>
              <a:r>
                <a:rPr lang="en-US" altLang="zh-CN" dirty="0" smtClean="0">
                  <a:latin typeface="Arial" pitchFamily="34" charset="0"/>
                  <a:ea typeface="宋体" pitchFamily="2" charset="-122"/>
                  <a:cs typeface="Times New Roman" pitchFamily="18" charset="0"/>
                </a:rPr>
                <a:t>  </a:t>
              </a:r>
              <a:r>
                <a:rPr lang="en-US" altLang="zh-CN" sz="2000" dirty="0" smtClean="0">
                  <a:latin typeface="Arial" pitchFamily="34" charset="0"/>
                  <a:ea typeface="宋体" pitchFamily="2" charset="-122"/>
                  <a:cs typeface="Times New Roman" pitchFamily="18" charset="0"/>
                </a:rPr>
                <a:t>2015.12.29</a:t>
              </a:r>
              <a:r>
                <a:rPr lang="en-US" altLang="zh-CN" sz="2000" dirty="0" smtClean="0">
                  <a:latin typeface="Arial" pitchFamily="34" charset="0"/>
                  <a:ea typeface="宋体" pitchFamily="2" charset="-122"/>
                </a:rPr>
                <a:t> </a:t>
              </a:r>
            </a:p>
          </p:txBody>
        </p:sp>
      </p:grpSp>
    </p:spTree>
    <p:extLst>
      <p:ext uri="{BB962C8B-B14F-4D97-AF65-F5344CB8AC3E}">
        <p14:creationId xmlns="" xmlns:p14="http://schemas.microsoft.com/office/powerpoint/2010/main" val="32149485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par>
                                <p:cTn id="11" presetID="53" presetClass="entr" presetSubtype="16" fill="hold" nodeType="withEffect">
                                  <p:stCondLst>
                                    <p:cond delay="4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nodeType="withEffect">
                                  <p:stCondLst>
                                    <p:cond delay="4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72585" y="1727724"/>
            <a:ext cx="6702014" cy="2528897"/>
          </a:xfrm>
          <a:prstGeom prst="rect">
            <a:avLst/>
          </a:prstGeom>
        </p:spPr>
        <p:txBody>
          <a:bodyPr wrap="square">
            <a:spAutoFit/>
          </a:bodyPr>
          <a:lstStyle/>
          <a:p>
            <a:pPr indent="457200">
              <a:lnSpc>
                <a:spcPts val="3800"/>
              </a:lnSpc>
            </a:pPr>
            <a:r>
              <a:rPr lang="zh-CN" altLang="zh-CN" sz="2400" dirty="0" smtClean="0">
                <a:latin typeface="华文中宋" panose="02010600040101010101" pitchFamily="2" charset="-122"/>
                <a:ea typeface="华文中宋" panose="02010600040101010101" pitchFamily="2" charset="-122"/>
              </a:rPr>
              <a:t>通过</a:t>
            </a:r>
            <a:r>
              <a:rPr lang="zh-CN" altLang="zh-CN" sz="2400" dirty="0">
                <a:latin typeface="华文中宋" panose="02010600040101010101" pitchFamily="2" charset="-122"/>
                <a:ea typeface="华文中宋" panose="02010600040101010101" pitchFamily="2" charset="-122"/>
              </a:rPr>
              <a:t>大规模深化课程改革，强化课程建设</a:t>
            </a:r>
            <a:r>
              <a:rPr lang="zh-CN" altLang="zh-CN" sz="2400" dirty="0" smtClean="0">
                <a:latin typeface="华文中宋" panose="02010600040101010101" pitchFamily="2" charset="-122"/>
                <a:ea typeface="华文中宋" panose="02010600040101010101" pitchFamily="2" charset="-122"/>
              </a:rPr>
              <a:t>，</a:t>
            </a:r>
            <a:r>
              <a:rPr lang="zh-CN" altLang="en-US" sz="2400" dirty="0" smtClean="0">
                <a:latin typeface="华文中宋" pitchFamily="2" charset="-122"/>
                <a:ea typeface="华文中宋" pitchFamily="2" charset="-122"/>
              </a:rPr>
              <a:t>提高教学水平，改进教学组织方式，</a:t>
            </a:r>
            <a:r>
              <a:rPr lang="zh-CN" altLang="zh-CN" sz="2400" dirty="0" smtClean="0">
                <a:latin typeface="华文中宋" panose="02010600040101010101" pitchFamily="2" charset="-122"/>
                <a:ea typeface="华文中宋" panose="02010600040101010101" pitchFamily="2" charset="-122"/>
              </a:rPr>
              <a:t>充分</a:t>
            </a:r>
            <a:r>
              <a:rPr lang="zh-CN" altLang="zh-CN" sz="2400" dirty="0">
                <a:latin typeface="华文中宋" panose="02010600040101010101" pitchFamily="2" charset="-122"/>
                <a:ea typeface="华文中宋" panose="02010600040101010101" pitchFamily="2" charset="-122"/>
              </a:rPr>
              <a:t>调动学生学习的积极性和创造性，让学生们学起来、做起来、忙起来，使课程教学真正成为提高教学质量的主渠道。</a:t>
            </a:r>
          </a:p>
        </p:txBody>
      </p:sp>
      <p:sp>
        <p:nvSpPr>
          <p:cNvPr id="5" name="标题 54"/>
          <p:cNvSpPr>
            <a:spLocks noGrp="1"/>
          </p:cNvSpPr>
          <p:nvPr>
            <p:ph type="title" idx="4294967295"/>
          </p:nvPr>
        </p:nvSpPr>
        <p:spPr>
          <a:xfrm>
            <a:off x="0" y="0"/>
            <a:ext cx="4093029" cy="634736"/>
          </a:xfrm>
        </p:spPr>
        <p:txBody>
          <a:bodyPr>
            <a:normAutofit/>
          </a:bodyPr>
          <a:lstStyle/>
          <a:p>
            <a:r>
              <a:rPr lang="zh-CN" altLang="zh-CN" sz="3000" dirty="0" smtClean="0">
                <a:solidFill>
                  <a:prstClr val="black"/>
                </a:solidFill>
                <a:latin typeface="华文中宋" panose="02010600040101010101" pitchFamily="2" charset="-122"/>
                <a:ea typeface="华文中宋" panose="02010600040101010101" pitchFamily="2" charset="-122"/>
              </a:rPr>
              <a:t>一、目的与任务</a:t>
            </a:r>
            <a:endParaRPr lang="zh-CN" altLang="en-US" sz="3000" dirty="0"/>
          </a:p>
        </p:txBody>
      </p:sp>
      <p:grpSp>
        <p:nvGrpSpPr>
          <p:cNvPr id="2" name="组合 9"/>
          <p:cNvGrpSpPr/>
          <p:nvPr/>
        </p:nvGrpSpPr>
        <p:grpSpPr>
          <a:xfrm>
            <a:off x="335133" y="922276"/>
            <a:ext cx="1818318" cy="553254"/>
            <a:chOff x="412885" y="1162986"/>
            <a:chExt cx="1818318" cy="553254"/>
          </a:xfrm>
        </p:grpSpPr>
        <p:sp>
          <p:nvSpPr>
            <p:cNvPr id="6" name="矩形 5"/>
            <p:cNvSpPr/>
            <p:nvPr/>
          </p:nvSpPr>
          <p:spPr>
            <a:xfrm>
              <a:off x="1103971" y="1220000"/>
              <a:ext cx="1127232" cy="477054"/>
            </a:xfrm>
            <a:prstGeom prst="rect">
              <a:avLst/>
            </a:prstGeom>
          </p:spPr>
          <p:txBody>
            <a:bodyPr wrap="none">
              <a:spAutoFit/>
            </a:bodyPr>
            <a:lstStyle/>
            <a:p>
              <a:r>
                <a:rPr lang="en-US" altLang="zh-CN" sz="2500" dirty="0">
                  <a:latin typeface="华文中宋" panose="02010600040101010101" pitchFamily="2" charset="-122"/>
                  <a:ea typeface="华文中宋" panose="02010600040101010101" pitchFamily="2" charset="-122"/>
                </a:rPr>
                <a:t>1.</a:t>
              </a:r>
              <a:r>
                <a:rPr lang="zh-CN" altLang="zh-CN" sz="2500" dirty="0">
                  <a:latin typeface="华文中宋" panose="02010600040101010101" pitchFamily="2" charset="-122"/>
                  <a:ea typeface="华文中宋" panose="02010600040101010101" pitchFamily="2" charset="-122"/>
                </a:rPr>
                <a:t>目的</a:t>
              </a:r>
            </a:p>
          </p:txBody>
        </p:sp>
        <p:grpSp>
          <p:nvGrpSpPr>
            <p:cNvPr id="3" name="组合 6"/>
            <p:cNvGrpSpPr/>
            <p:nvPr/>
          </p:nvGrpSpPr>
          <p:grpSpPr>
            <a:xfrm>
              <a:off x="412885" y="1162986"/>
              <a:ext cx="666069" cy="553254"/>
              <a:chOff x="611187" y="261275"/>
              <a:chExt cx="666069" cy="664458"/>
            </a:xfrm>
          </p:grpSpPr>
          <p:sp>
            <p:nvSpPr>
              <p:cNvPr id="8" name="矩形 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9" name="矩形 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grpSp>
        <p:nvGrpSpPr>
          <p:cNvPr id="7" name="组合 11"/>
          <p:cNvGrpSpPr/>
          <p:nvPr/>
        </p:nvGrpSpPr>
        <p:grpSpPr>
          <a:xfrm>
            <a:off x="0" y="4655406"/>
            <a:ext cx="9144000" cy="75259"/>
            <a:chOff x="647702" y="5265146"/>
            <a:chExt cx="7921940" cy="90386"/>
          </a:xfrm>
        </p:grpSpPr>
        <p:cxnSp>
          <p:nvCxnSpPr>
            <p:cNvPr id="13" name="直接连接符 12"/>
            <p:cNvCxnSpPr>
              <a:endCxn id="1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846436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5"/>
          <p:cNvGrpSpPr/>
          <p:nvPr/>
        </p:nvGrpSpPr>
        <p:grpSpPr>
          <a:xfrm>
            <a:off x="485570" y="999634"/>
            <a:ext cx="2671115" cy="580234"/>
            <a:chOff x="485570" y="1289914"/>
            <a:chExt cx="2671115" cy="580234"/>
          </a:xfrm>
        </p:grpSpPr>
        <p:sp>
          <p:nvSpPr>
            <p:cNvPr id="38" name="矩形 37"/>
            <p:cNvSpPr/>
            <p:nvPr/>
          </p:nvSpPr>
          <p:spPr>
            <a:xfrm>
              <a:off x="1176656" y="1346928"/>
              <a:ext cx="1980029" cy="523220"/>
            </a:xfrm>
            <a:prstGeom prst="rect">
              <a:avLst/>
            </a:prstGeom>
          </p:spPr>
          <p:txBody>
            <a:bodyPr wrap="none">
              <a:spAutoFit/>
            </a:bodyPr>
            <a:lstStyle/>
            <a:p>
              <a:r>
                <a:rPr lang="zh-CN" altLang="en-US" sz="2800" dirty="0" smtClean="0">
                  <a:latin typeface="华文中宋" pitchFamily="2" charset="-122"/>
                  <a:ea typeface="华文中宋" pitchFamily="2" charset="-122"/>
                  <a:cs typeface="宋体" pitchFamily="2" charset="-122"/>
                </a:rPr>
                <a:t>通过课改：</a:t>
              </a:r>
              <a:endParaRPr lang="zh-CN" altLang="zh-CN" sz="2800" dirty="0">
                <a:latin typeface="华文中宋" panose="02010600040101010101" pitchFamily="2" charset="-122"/>
                <a:ea typeface="华文中宋" panose="02010600040101010101" pitchFamily="2" charset="-122"/>
              </a:endParaRPr>
            </a:p>
          </p:txBody>
        </p:sp>
        <p:grpSp>
          <p:nvGrpSpPr>
            <p:cNvPr id="3" name="组合 38"/>
            <p:cNvGrpSpPr/>
            <p:nvPr/>
          </p:nvGrpSpPr>
          <p:grpSpPr>
            <a:xfrm>
              <a:off x="485570" y="1289914"/>
              <a:ext cx="666069" cy="553254"/>
              <a:chOff x="611187" y="261275"/>
              <a:chExt cx="666069" cy="664458"/>
            </a:xfrm>
          </p:grpSpPr>
          <p:sp>
            <p:nvSpPr>
              <p:cNvPr id="40" name="矩形 3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41" name="矩形 4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graphicFrame>
        <p:nvGraphicFramePr>
          <p:cNvPr id="16" name="图示 15"/>
          <p:cNvGraphicFramePr/>
          <p:nvPr/>
        </p:nvGraphicFramePr>
        <p:xfrm>
          <a:off x="101598" y="1857837"/>
          <a:ext cx="8882744" cy="3475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701397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326755" y="2540320"/>
            <a:ext cx="7086600" cy="10182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l" defTabSz="914400" rtl="0" eaLnBrk="0" fontAlgn="base" latinLnBrk="0" hangingPunct="0">
              <a:lnSpc>
                <a:spcPts val="3800"/>
              </a:lnSpc>
              <a:spcBef>
                <a:spcPct val="0"/>
              </a:spcBef>
              <a:spcAft>
                <a:spcPct val="0"/>
              </a:spcAft>
              <a:buClrTx/>
              <a:buSzTx/>
              <a:buFontTx/>
              <a:buNone/>
              <a:tabLst/>
            </a:pPr>
            <a:r>
              <a:rPr lang="zh-CN" altLang="en-US" sz="2400" dirty="0" smtClean="0">
                <a:latin typeface="华文中宋" pitchFamily="2" charset="-122"/>
                <a:ea typeface="华文中宋" pitchFamily="2" charset="-122"/>
              </a:rPr>
              <a:t>从成手到高手，从教师到名师，从行家到专家，   立志成长为教育家。</a:t>
            </a:r>
          </a:p>
        </p:txBody>
      </p:sp>
      <p:sp>
        <p:nvSpPr>
          <p:cNvPr id="9" name="矩形 8"/>
          <p:cNvSpPr/>
          <p:nvPr/>
        </p:nvSpPr>
        <p:spPr>
          <a:xfrm>
            <a:off x="645814" y="1539451"/>
            <a:ext cx="2935419" cy="530915"/>
          </a:xfrm>
          <a:prstGeom prst="rect">
            <a:avLst/>
          </a:prstGeom>
        </p:spPr>
        <p:txBody>
          <a:bodyPr wrap="none">
            <a:spAutoFit/>
          </a:bodyPr>
          <a:lstStyle/>
          <a:p>
            <a:pPr lvl="0" indent="285750" fontAlgn="base">
              <a:lnSpc>
                <a:spcPts val="3800"/>
              </a:lnSpc>
              <a:spcBef>
                <a:spcPct val="0"/>
              </a:spcBef>
              <a:spcAft>
                <a:spcPct val="0"/>
              </a:spcAft>
            </a:pPr>
            <a:r>
              <a:rPr lang="zh-CN" altLang="en-US" sz="2400" dirty="0" smtClean="0">
                <a:latin typeface="华文中宋" pitchFamily="2" charset="-122"/>
                <a:ea typeface="华文中宋" pitchFamily="2" charset="-122"/>
              </a:rPr>
              <a:t>希望各位志愿者：</a:t>
            </a:r>
          </a:p>
        </p:txBody>
      </p:sp>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701397525"/>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8447" y="1725275"/>
            <a:ext cx="8352446" cy="3785652"/>
          </a:xfrm>
          <a:prstGeom prst="rect">
            <a:avLst/>
          </a:prstGeom>
        </p:spPr>
        <p:txBody>
          <a:bodyPr wrap="square">
            <a:spAutoFit/>
          </a:bodyPr>
          <a:lstStyle/>
          <a:p>
            <a:pPr>
              <a:lnSpc>
                <a:spcPts val="3600"/>
              </a:lnSpc>
            </a:pPr>
            <a:r>
              <a:rPr lang="zh-CN" altLang="zh-CN"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1</a:t>
            </a:r>
            <a:r>
              <a:rPr lang="zh-CN" altLang="zh-CN" sz="2400" dirty="0" smtClean="0">
                <a:latin typeface="华文中宋" pitchFamily="2" charset="-122"/>
                <a:ea typeface="华文中宋" pitchFamily="2" charset="-122"/>
              </a:rPr>
              <a:t>）大力支持课改志愿者的工作</a:t>
            </a:r>
          </a:p>
          <a:p>
            <a:pPr>
              <a:lnSpc>
                <a:spcPts val="3600"/>
              </a:lnSpc>
            </a:pPr>
            <a:r>
              <a:rPr lang="zh-CN" altLang="zh-CN"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2</a:t>
            </a:r>
            <a:r>
              <a:rPr lang="zh-CN" altLang="zh-CN" sz="2400" dirty="0" smtClean="0">
                <a:latin typeface="华文中宋" pitchFamily="2" charset="-122"/>
                <a:ea typeface="华文中宋" pitchFamily="2" charset="-122"/>
              </a:rPr>
              <a:t>）注意组织和协调课程群或课程组内的改革</a:t>
            </a:r>
          </a:p>
          <a:p>
            <a:pPr>
              <a:lnSpc>
                <a:spcPts val="3600"/>
              </a:lnSpc>
            </a:pPr>
            <a:r>
              <a:rPr lang="zh-CN" altLang="zh-CN"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3</a:t>
            </a:r>
            <a:r>
              <a:rPr lang="zh-CN" altLang="zh-CN"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2016</a:t>
            </a:r>
            <a:r>
              <a:rPr lang="zh-CN" altLang="zh-CN" sz="2400" dirty="0" smtClean="0">
                <a:latin typeface="华文中宋" pitchFamily="2" charset="-122"/>
                <a:ea typeface="华文中宋" pitchFamily="2" charset="-122"/>
              </a:rPr>
              <a:t>年各专业要完成“</a:t>
            </a:r>
            <a:r>
              <a:rPr lang="en-US" altLang="zh-CN" sz="2400" dirty="0" smtClean="0">
                <a:latin typeface="华文中宋" pitchFamily="2" charset="-122"/>
                <a:ea typeface="华文中宋" pitchFamily="2" charset="-122"/>
              </a:rPr>
              <a:t>5</a:t>
            </a:r>
            <a:r>
              <a:rPr lang="zh-CN" altLang="zh-CN" sz="2400" dirty="0" smtClean="0">
                <a:latin typeface="华文中宋" pitchFamily="2" charset="-122"/>
                <a:ea typeface="华文中宋" pitchFamily="2" charset="-122"/>
              </a:rPr>
              <a:t>个一”：</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en-US" altLang="zh-CN"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一套与培养目标相适应的人才培养模式；</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en-US" altLang="zh-CN"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一套创新对路的培养方案；</a:t>
            </a:r>
            <a:endParaRPr lang="en-US" altLang="zh-CN" sz="2400" dirty="0" smtClean="0">
              <a:latin typeface="华文中宋" pitchFamily="2" charset="-122"/>
              <a:ea typeface="华文中宋" pitchFamily="2" charset="-122"/>
            </a:endParaRPr>
          </a:p>
          <a:p>
            <a:pPr>
              <a:lnSpc>
                <a:spcPts val="3600"/>
              </a:lnSpc>
            </a:pPr>
            <a:r>
              <a:rPr lang="en-US" altLang="zh-CN"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一组协同育人的合作教育伙伴儿，特别是本市、本省内；</a:t>
            </a:r>
            <a:endParaRPr lang="en-US" altLang="zh-CN" sz="2400" dirty="0" smtClean="0">
              <a:latin typeface="华文中宋" pitchFamily="2" charset="-122"/>
              <a:ea typeface="华文中宋" pitchFamily="2" charset="-122"/>
            </a:endParaRPr>
          </a:p>
          <a:p>
            <a:pPr>
              <a:lnSpc>
                <a:spcPts val="3600"/>
              </a:lnSpc>
            </a:pPr>
            <a:r>
              <a:rPr lang="en-US" altLang="zh-CN"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a:t>
            </a:r>
            <a:r>
              <a:rPr lang="zh-CN" altLang="en-US" sz="2400" dirty="0" smtClean="0">
                <a:latin typeface="华文中宋" pitchFamily="2" charset="-122"/>
                <a:ea typeface="华文中宋" pitchFamily="2" charset="-122"/>
              </a:rPr>
              <a:t>组</a:t>
            </a:r>
            <a:r>
              <a:rPr lang="zh-CN" altLang="zh-CN" sz="2400" dirty="0" smtClean="0">
                <a:latin typeface="华文中宋" pitchFamily="2" charset="-122"/>
                <a:ea typeface="华文中宋" pitchFamily="2" charset="-122"/>
              </a:rPr>
              <a:t>深化改革的课程或课程群；</a:t>
            </a:r>
            <a:endParaRPr lang="en-US" altLang="zh-CN" sz="2400" dirty="0" smtClean="0">
              <a:latin typeface="华文中宋" pitchFamily="2" charset="-122"/>
              <a:ea typeface="华文中宋" pitchFamily="2" charset="-122"/>
            </a:endParaRPr>
          </a:p>
          <a:p>
            <a:pPr>
              <a:lnSpc>
                <a:spcPts val="3600"/>
              </a:lnSpc>
            </a:pPr>
            <a:r>
              <a:rPr lang="en-US" altLang="zh-CN"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一套学生第二课堂培养活动计划。</a:t>
            </a:r>
            <a:endParaRPr lang="zh-CN" altLang="zh-CN" sz="2400" dirty="0">
              <a:latin typeface="华文中宋" pitchFamily="2" charset="-122"/>
              <a:ea typeface="华文中宋" pitchFamily="2" charset="-122"/>
            </a:endParaRPr>
          </a:p>
        </p:txBody>
      </p:sp>
      <p:sp>
        <p:nvSpPr>
          <p:cNvPr id="11" name="矩形 10"/>
          <p:cNvSpPr/>
          <p:nvPr/>
        </p:nvSpPr>
        <p:spPr>
          <a:xfrm>
            <a:off x="0" y="1591629"/>
            <a:ext cx="9144000" cy="5715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5650419"/>
            <a:ext cx="9144000" cy="59819"/>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4" name="组合 9"/>
          <p:cNvGrpSpPr/>
          <p:nvPr/>
        </p:nvGrpSpPr>
        <p:grpSpPr>
          <a:xfrm>
            <a:off x="118372" y="876732"/>
            <a:ext cx="8858707" cy="553254"/>
            <a:chOff x="412885" y="1162986"/>
            <a:chExt cx="8858707" cy="553254"/>
          </a:xfrm>
        </p:grpSpPr>
        <p:sp>
          <p:nvSpPr>
            <p:cNvPr id="15" name="矩形 14"/>
            <p:cNvSpPr/>
            <p:nvPr/>
          </p:nvSpPr>
          <p:spPr>
            <a:xfrm>
              <a:off x="1103971" y="1176458"/>
              <a:ext cx="8167621"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2.</a:t>
              </a:r>
              <a:r>
                <a:rPr lang="zh-CN" altLang="zh-CN" sz="2400" dirty="0" smtClean="0">
                  <a:latin typeface="华文中宋" pitchFamily="2" charset="-122"/>
                  <a:ea typeface="华文中宋" pitchFamily="2" charset="-122"/>
                </a:rPr>
                <a:t>对教学单位：院（部）、系（专业）、教研室的各位领导</a:t>
              </a:r>
              <a:endParaRPr lang="zh-CN" altLang="zh-CN" sz="2400" dirty="0">
                <a:latin typeface="华文中宋" pitchFamily="2" charset="-122"/>
                <a:ea typeface="华文中宋" pitchFamily="2" charset="-122"/>
              </a:endParaRPr>
            </a:p>
          </p:txBody>
        </p:sp>
        <p:grpSp>
          <p:nvGrpSpPr>
            <p:cNvPr id="16"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1880431196"/>
      </p:ext>
    </p:extLst>
  </p:cSld>
  <p:clrMapOvr>
    <a:masterClrMapping/>
  </p:clrMapOvr>
  <p:transition spd="slow">
    <p:zo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356" y="2443122"/>
            <a:ext cx="8352446" cy="1015663"/>
          </a:xfrm>
          <a:prstGeom prst="rect">
            <a:avLst/>
          </a:prstGeom>
        </p:spPr>
        <p:txBody>
          <a:bodyPr wrap="square">
            <a:spAutoFit/>
          </a:bodyPr>
          <a:lstStyle/>
          <a:p>
            <a:pPr>
              <a:lnSpc>
                <a:spcPts val="36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强化服务意识。</a:t>
            </a:r>
            <a:r>
              <a:rPr lang="zh-CN" altLang="zh-CN" sz="2400" dirty="0" smtClean="0">
                <a:latin typeface="华文中宋" pitchFamily="2" charset="-122"/>
                <a:ea typeface="华文中宋" pitchFamily="2" charset="-122"/>
              </a:rPr>
              <a:t>把大力支持课改作为重要的本职工作，共同培育出代表我校水平的课改成果。</a:t>
            </a:r>
            <a:endParaRPr lang="zh-CN" altLang="zh-CN" sz="2400" dirty="0">
              <a:latin typeface="华文中宋" pitchFamily="2" charset="-122"/>
              <a:ea typeface="华文中宋" pitchFamily="2" charset="-122"/>
            </a:endParaRPr>
          </a:p>
        </p:txBody>
      </p:sp>
      <p:sp>
        <p:nvSpPr>
          <p:cNvPr id="11" name="矩形 10"/>
          <p:cNvSpPr/>
          <p:nvPr/>
        </p:nvSpPr>
        <p:spPr>
          <a:xfrm>
            <a:off x="0" y="1933461"/>
            <a:ext cx="9144000" cy="5715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3888338"/>
            <a:ext cx="9144000" cy="59819"/>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18372" y="876732"/>
            <a:ext cx="3934282" cy="553254"/>
            <a:chOff x="412885" y="1162986"/>
            <a:chExt cx="3934282" cy="553254"/>
          </a:xfrm>
        </p:grpSpPr>
        <p:sp>
          <p:nvSpPr>
            <p:cNvPr id="15" name="矩形 14"/>
            <p:cNvSpPr/>
            <p:nvPr/>
          </p:nvSpPr>
          <p:spPr>
            <a:xfrm>
              <a:off x="1103971" y="1176458"/>
              <a:ext cx="3243196" cy="461665"/>
            </a:xfrm>
            <a:prstGeom prst="rect">
              <a:avLst/>
            </a:prstGeom>
          </p:spPr>
          <p:txBody>
            <a:bodyPr wrap="none">
              <a:spAutoFit/>
            </a:bodyPr>
            <a:lstStyle/>
            <a:p>
              <a:r>
                <a:rPr lang="en-US" altLang="zh-CN" sz="2400" dirty="0" smtClean="0">
                  <a:latin typeface="华文中宋" pitchFamily="2" charset="-122"/>
                  <a:ea typeface="华文中宋" pitchFamily="2" charset="-122"/>
                </a:rPr>
                <a:t>3.</a:t>
              </a:r>
              <a:r>
                <a:rPr lang="zh-CN" altLang="zh-CN" sz="2400" dirty="0" smtClean="0">
                  <a:latin typeface="华文中宋" pitchFamily="2" charset="-122"/>
                  <a:ea typeface="华文中宋" pitchFamily="2" charset="-122"/>
                </a:rPr>
                <a:t>对学校有关职能部门</a:t>
              </a:r>
              <a:endParaRPr lang="zh-CN" altLang="zh-CN" sz="2400" dirty="0">
                <a:latin typeface="华文中宋" pitchFamily="2" charset="-122"/>
                <a:ea typeface="华文中宋" pitchFamily="2" charset="-122"/>
              </a:endParaRPr>
            </a:p>
          </p:txBody>
        </p:sp>
        <p:grpSp>
          <p:nvGrpSpPr>
            <p:cNvPr id="3"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1880431196"/>
      </p:ext>
    </p:extLst>
  </p:cSld>
  <p:clrMapOvr>
    <a:masterClrMapping/>
  </p:clrMapOvr>
  <p:transition spd="slow">
    <p:zo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9363" y="1443264"/>
            <a:ext cx="8352446" cy="3785652"/>
          </a:xfrm>
          <a:prstGeom prst="rect">
            <a:avLst/>
          </a:prstGeom>
        </p:spPr>
        <p:txBody>
          <a:bodyPr wrap="square">
            <a:spAutoFit/>
          </a:bodyPr>
          <a:lstStyle/>
          <a:p>
            <a:pPr>
              <a:lnSpc>
                <a:spcPts val="36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课改是一件大事儿，</a:t>
            </a:r>
            <a:r>
              <a:rPr lang="zh-CN" altLang="en-US" sz="2400" smtClean="0">
                <a:latin typeface="华文中宋" pitchFamily="2" charset="-122"/>
                <a:ea typeface="华文中宋" pitchFamily="2" charset="-122"/>
              </a:rPr>
              <a:t>决定着人</a:t>
            </a:r>
            <a:r>
              <a:rPr lang="zh-CN" altLang="en-US" sz="2400" dirty="0" smtClean="0">
                <a:latin typeface="华文中宋" pitchFamily="2" charset="-122"/>
                <a:ea typeface="华文中宋" pitchFamily="2" charset="-122"/>
              </a:rPr>
              <a:t>才培养的水平和质量；</a:t>
            </a:r>
            <a:r>
              <a:rPr lang="en-US" altLang="zh-CN" sz="2400" dirty="0" smtClean="0">
                <a:latin typeface="华文中宋" pitchFamily="2" charset="-122"/>
                <a:ea typeface="华文中宋" pitchFamily="2" charset="-122"/>
              </a:rPr>
              <a:t> </a:t>
            </a:r>
          </a:p>
          <a:p>
            <a:pPr>
              <a:lnSpc>
                <a:spcPts val="3600"/>
              </a:lnSpc>
            </a:pPr>
            <a:r>
              <a:rPr lang="zh-CN" altLang="en-US" sz="2400" dirty="0" smtClean="0">
                <a:latin typeface="华文中宋" pitchFamily="2" charset="-122"/>
                <a:ea typeface="华文中宋" pitchFamily="2" charset="-122"/>
              </a:rPr>
              <a:t>     课改是一件要事儿，是教学改革的重中之重；</a:t>
            </a:r>
            <a:endParaRPr lang="en-US" altLang="zh-CN" sz="2400" dirty="0" smtClean="0">
              <a:latin typeface="华文中宋" pitchFamily="2" charset="-122"/>
              <a:ea typeface="华文中宋" pitchFamily="2" charset="-122"/>
            </a:endParaRPr>
          </a:p>
          <a:p>
            <a:pPr>
              <a:lnSpc>
                <a:spcPts val="3600"/>
              </a:lnSpc>
            </a:pPr>
            <a:r>
              <a:rPr lang="zh-CN" altLang="en-US" sz="2400" dirty="0" smtClean="0">
                <a:latin typeface="华文中宋" pitchFamily="2" charset="-122"/>
                <a:ea typeface="华文中宋" pitchFamily="2" charset="-122"/>
              </a:rPr>
              <a:t>     课改是一件难事儿，攻坚克难才显出英雄本色；</a:t>
            </a:r>
            <a:endParaRPr lang="en-US" altLang="zh-CN" sz="2400" dirty="0" smtClean="0">
              <a:latin typeface="华文中宋" pitchFamily="2" charset="-122"/>
              <a:ea typeface="华文中宋" pitchFamily="2" charset="-122"/>
            </a:endParaRPr>
          </a:p>
          <a:p>
            <a:pPr>
              <a:lnSpc>
                <a:spcPts val="3600"/>
              </a:lnSpc>
            </a:pPr>
            <a:r>
              <a:rPr lang="zh-CN" altLang="en-US" sz="2400" dirty="0" smtClean="0">
                <a:latin typeface="华文中宋" pitchFamily="2" charset="-122"/>
                <a:ea typeface="华文中宋" pitchFamily="2" charset="-122"/>
              </a:rPr>
              <a:t>     课改是一件长事儿，一经突破就会进入柳暗花明的境地；</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课改是一件亮堂事儿，为我们的学生们提供优质教育，为我们的办学事业建功立业。</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衷心祝愿各位志愿者取得喜人的改革成效！</a:t>
            </a:r>
            <a:endParaRPr lang="en-US" altLang="zh-CN" sz="2400" dirty="0" smtClean="0">
              <a:latin typeface="华文中宋" pitchFamily="2" charset="-122"/>
              <a:ea typeface="华文中宋" pitchFamily="2" charset="-122"/>
            </a:endParaRPr>
          </a:p>
          <a:p>
            <a:pPr>
              <a:lnSpc>
                <a:spcPts val="3600"/>
              </a:lnSpc>
            </a:pPr>
            <a:endParaRPr lang="zh-CN" altLang="zh-CN" sz="2400" dirty="0">
              <a:latin typeface="华文中宋" pitchFamily="2" charset="-122"/>
              <a:ea typeface="华文中宋" pitchFamily="2" charset="-122"/>
            </a:endParaRPr>
          </a:p>
        </p:txBody>
      </p:sp>
      <p:sp>
        <p:nvSpPr>
          <p:cNvPr id="11" name="矩形 10"/>
          <p:cNvSpPr/>
          <p:nvPr/>
        </p:nvSpPr>
        <p:spPr>
          <a:xfrm>
            <a:off x="0" y="1249798"/>
            <a:ext cx="9144000" cy="57150"/>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4939470"/>
            <a:ext cx="9144000" cy="59819"/>
          </a:xfrm>
          <a:prstGeom prst="rect">
            <a:avLst/>
          </a:prstGeom>
          <a:solidFill>
            <a:srgbClr val="7030A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880431196"/>
      </p:ext>
    </p:extLst>
  </p:cSld>
  <p:clrMapOvr>
    <a:masterClrMapping/>
  </p:clrMapOvr>
  <p:transition spd="slow">
    <p:zo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373220"/>
            <a:ext cx="8409062" cy="1005595"/>
            <a:chOff x="-313859" y="2870765"/>
            <a:chExt cx="6305000" cy="1207720"/>
          </a:xfrm>
        </p:grpSpPr>
        <p:sp>
          <p:nvSpPr>
            <p:cNvPr id="30" name="矩形 29"/>
            <p:cNvSpPr/>
            <p:nvPr/>
          </p:nvSpPr>
          <p:spPr>
            <a:xfrm>
              <a:off x="0" y="3805061"/>
              <a:ext cx="5991141" cy="273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13859" y="2870765"/>
              <a:ext cx="5991142" cy="993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15636" y="3025897"/>
              <a:ext cx="2877348" cy="896376"/>
            </a:xfrm>
            <a:prstGeom prst="rect">
              <a:avLst/>
            </a:prstGeom>
            <a:noFill/>
          </p:spPr>
          <p:txBody>
            <a:bodyPr wrap="square" rtlCol="0">
              <a:spAutoFit/>
            </a:bodyPr>
            <a:lstStyle/>
            <a:p>
              <a:pPr algn="r">
                <a:lnSpc>
                  <a:spcPct val="125000"/>
                </a:lnSpc>
              </a:pPr>
              <a:r>
                <a:rPr lang="zh-CN" altLang="en-US" sz="3600" b="1" dirty="0" smtClean="0">
                  <a:solidFill>
                    <a:schemeClr val="bg1"/>
                  </a:solidFill>
                  <a:latin typeface="微软雅黑" panose="020B0503020204020204" pitchFamily="34" charset="-122"/>
                  <a:ea typeface="微软雅黑" panose="020B0503020204020204" pitchFamily="34" charset="-122"/>
                </a:rPr>
                <a:t>谢谢大家！</a:t>
              </a:r>
            </a:p>
          </p:txBody>
        </p:sp>
      </p:grpSp>
      <p:grpSp>
        <p:nvGrpSpPr>
          <p:cNvPr id="5" name="组合 4"/>
          <p:cNvGrpSpPr/>
          <p:nvPr/>
        </p:nvGrpSpPr>
        <p:grpSpPr>
          <a:xfrm>
            <a:off x="222586" y="2320886"/>
            <a:ext cx="1224000" cy="1019148"/>
            <a:chOff x="222586" y="2787385"/>
            <a:chExt cx="1224000" cy="1223998"/>
          </a:xfrm>
        </p:grpSpPr>
        <p:sp>
          <p:nvSpPr>
            <p:cNvPr id="20" name="椭圆 19"/>
            <p:cNvSpPr/>
            <p:nvPr/>
          </p:nvSpPr>
          <p:spPr>
            <a:xfrm>
              <a:off x="222586"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
            <p:cNvSpPr>
              <a:spLocks noEditPoints="1"/>
            </p:cNvSpPr>
            <p:nvPr/>
          </p:nvSpPr>
          <p:spPr bwMode="auto">
            <a:xfrm>
              <a:off x="446632" y="3034538"/>
              <a:ext cx="775907" cy="729691"/>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 name="组合 3"/>
          <p:cNvGrpSpPr/>
          <p:nvPr/>
        </p:nvGrpSpPr>
        <p:grpSpPr>
          <a:xfrm>
            <a:off x="1734969" y="2320886"/>
            <a:ext cx="1224000" cy="1019148"/>
            <a:chOff x="1734969" y="2787385"/>
            <a:chExt cx="1224000" cy="1223998"/>
          </a:xfrm>
        </p:grpSpPr>
        <p:sp>
          <p:nvSpPr>
            <p:cNvPr id="27" name="椭圆 26"/>
            <p:cNvSpPr/>
            <p:nvPr/>
          </p:nvSpPr>
          <p:spPr>
            <a:xfrm>
              <a:off x="1734969" y="2787385"/>
              <a:ext cx="1224000" cy="1223998"/>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9"/>
            <p:cNvSpPr>
              <a:spLocks noEditPoints="1"/>
            </p:cNvSpPr>
            <p:nvPr/>
          </p:nvSpPr>
          <p:spPr bwMode="auto">
            <a:xfrm>
              <a:off x="1945451" y="3091502"/>
              <a:ext cx="803035" cy="615763"/>
            </a:xfrm>
            <a:custGeom>
              <a:avLst/>
              <a:gdLst>
                <a:gd name="T0" fmla="*/ 16 w 104"/>
                <a:gd name="T1" fmla="*/ 2 h 79"/>
                <a:gd name="T2" fmla="*/ 27 w 104"/>
                <a:gd name="T3" fmla="*/ 4 h 79"/>
                <a:gd name="T4" fmla="*/ 19 w 104"/>
                <a:gd name="T5" fmla="*/ 48 h 79"/>
                <a:gd name="T6" fmla="*/ 4 w 104"/>
                <a:gd name="T7" fmla="*/ 45 h 79"/>
                <a:gd name="T8" fmla="*/ 16 w 104"/>
                <a:gd name="T9" fmla="*/ 2 h 79"/>
                <a:gd name="T10" fmla="*/ 18 w 104"/>
                <a:gd name="T11" fmla="*/ 65 h 79"/>
                <a:gd name="T12" fmla="*/ 16 w 104"/>
                <a:gd name="T13" fmla="*/ 72 h 79"/>
                <a:gd name="T14" fmla="*/ 101 w 104"/>
                <a:gd name="T15" fmla="*/ 72 h 79"/>
                <a:gd name="T16" fmla="*/ 104 w 104"/>
                <a:gd name="T17" fmla="*/ 72 h 79"/>
                <a:gd name="T18" fmla="*/ 104 w 104"/>
                <a:gd name="T19" fmla="*/ 68 h 79"/>
                <a:gd name="T20" fmla="*/ 104 w 104"/>
                <a:gd name="T21" fmla="*/ 26 h 79"/>
                <a:gd name="T22" fmla="*/ 104 w 104"/>
                <a:gd name="T23" fmla="*/ 24 h 79"/>
                <a:gd name="T24" fmla="*/ 103 w 104"/>
                <a:gd name="T25" fmla="*/ 23 h 79"/>
                <a:gd name="T26" fmla="*/ 90 w 104"/>
                <a:gd name="T27" fmla="*/ 10 h 79"/>
                <a:gd name="T28" fmla="*/ 89 w 104"/>
                <a:gd name="T29" fmla="*/ 9 h 79"/>
                <a:gd name="T30" fmla="*/ 87 w 104"/>
                <a:gd name="T31" fmla="*/ 9 h 79"/>
                <a:gd name="T32" fmla="*/ 31 w 104"/>
                <a:gd name="T33" fmla="*/ 9 h 79"/>
                <a:gd name="T34" fmla="*/ 31 w 104"/>
                <a:gd name="T35" fmla="*/ 17 h 79"/>
                <a:gd name="T36" fmla="*/ 84 w 104"/>
                <a:gd name="T37" fmla="*/ 17 h 79"/>
                <a:gd name="T38" fmla="*/ 83 w 104"/>
                <a:gd name="T39" fmla="*/ 28 h 79"/>
                <a:gd name="T40" fmla="*/ 83 w 104"/>
                <a:gd name="T41" fmla="*/ 30 h 79"/>
                <a:gd name="T42" fmla="*/ 85 w 104"/>
                <a:gd name="T43" fmla="*/ 30 h 79"/>
                <a:gd name="T44" fmla="*/ 97 w 104"/>
                <a:gd name="T45" fmla="*/ 29 h 79"/>
                <a:gd name="T46" fmla="*/ 97 w 104"/>
                <a:gd name="T47" fmla="*/ 65 h 79"/>
                <a:gd name="T48" fmla="*/ 18 w 104"/>
                <a:gd name="T49" fmla="*/ 65 h 79"/>
                <a:gd name="T50" fmla="*/ 95 w 104"/>
                <a:gd name="T51" fmla="*/ 26 h 79"/>
                <a:gd name="T52" fmla="*/ 86 w 104"/>
                <a:gd name="T53" fmla="*/ 26 h 79"/>
                <a:gd name="T54" fmla="*/ 87 w 104"/>
                <a:gd name="T55" fmla="*/ 18 h 79"/>
                <a:gd name="T56" fmla="*/ 95 w 104"/>
                <a:gd name="T57" fmla="*/ 26 h 79"/>
                <a:gd name="T58" fmla="*/ 32 w 104"/>
                <a:gd name="T59" fmla="*/ 43 h 79"/>
                <a:gd name="T60" fmla="*/ 74 w 104"/>
                <a:gd name="T61" fmla="*/ 43 h 79"/>
                <a:gd name="T62" fmla="*/ 74 w 104"/>
                <a:gd name="T63" fmla="*/ 45 h 79"/>
                <a:gd name="T64" fmla="*/ 32 w 104"/>
                <a:gd name="T65" fmla="*/ 45 h 79"/>
                <a:gd name="T66" fmla="*/ 32 w 104"/>
                <a:gd name="T67" fmla="*/ 43 h 79"/>
                <a:gd name="T68" fmla="*/ 32 w 104"/>
                <a:gd name="T69" fmla="*/ 32 h 79"/>
                <a:gd name="T70" fmla="*/ 71 w 104"/>
                <a:gd name="T71" fmla="*/ 32 h 79"/>
                <a:gd name="T72" fmla="*/ 71 w 104"/>
                <a:gd name="T73" fmla="*/ 35 h 79"/>
                <a:gd name="T74" fmla="*/ 32 w 104"/>
                <a:gd name="T75" fmla="*/ 35 h 79"/>
                <a:gd name="T76" fmla="*/ 32 w 104"/>
                <a:gd name="T77" fmla="*/ 32 h 79"/>
                <a:gd name="T78" fmla="*/ 32 w 104"/>
                <a:gd name="T79" fmla="*/ 22 h 79"/>
                <a:gd name="T80" fmla="*/ 71 w 104"/>
                <a:gd name="T81" fmla="*/ 22 h 79"/>
                <a:gd name="T82" fmla="*/ 71 w 104"/>
                <a:gd name="T83" fmla="*/ 25 h 79"/>
                <a:gd name="T84" fmla="*/ 32 w 104"/>
                <a:gd name="T85" fmla="*/ 25 h 79"/>
                <a:gd name="T86" fmla="*/ 32 w 104"/>
                <a:gd name="T87" fmla="*/ 22 h 79"/>
                <a:gd name="T88" fmla="*/ 3 w 104"/>
                <a:gd name="T89" fmla="*/ 66 h 79"/>
                <a:gd name="T90" fmla="*/ 9 w 104"/>
                <a:gd name="T91" fmla="*/ 68 h 79"/>
                <a:gd name="T92" fmla="*/ 9 w 104"/>
                <a:gd name="T93" fmla="*/ 74 h 79"/>
                <a:gd name="T94" fmla="*/ 5 w 104"/>
                <a:gd name="T95" fmla="*/ 79 h 79"/>
                <a:gd name="T96" fmla="*/ 2 w 104"/>
                <a:gd name="T97" fmla="*/ 78 h 79"/>
                <a:gd name="T98" fmla="*/ 0 w 104"/>
                <a:gd name="T99" fmla="*/ 72 h 79"/>
                <a:gd name="T100" fmla="*/ 3 w 104"/>
                <a:gd name="T101" fmla="*/ 66 h 79"/>
                <a:gd name="T102" fmla="*/ 4 w 104"/>
                <a:gd name="T103" fmla="*/ 48 h 79"/>
                <a:gd name="T104" fmla="*/ 2 w 104"/>
                <a:gd name="T105" fmla="*/ 65 h 79"/>
                <a:gd name="T106" fmla="*/ 12 w 104"/>
                <a:gd name="T107" fmla="*/ 67 h 79"/>
                <a:gd name="T108" fmla="*/ 17 w 104"/>
                <a:gd name="T109" fmla="*/ 51 h 79"/>
                <a:gd name="T110" fmla="*/ 4 w 104"/>
                <a:gd name="T111" fmla="*/ 4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79">
                  <a:moveTo>
                    <a:pt x="16" y="2"/>
                  </a:moveTo>
                  <a:cubicBezTo>
                    <a:pt x="21" y="0"/>
                    <a:pt x="24" y="1"/>
                    <a:pt x="27" y="4"/>
                  </a:cubicBezTo>
                  <a:cubicBezTo>
                    <a:pt x="26" y="20"/>
                    <a:pt x="23" y="35"/>
                    <a:pt x="19" y="48"/>
                  </a:cubicBezTo>
                  <a:cubicBezTo>
                    <a:pt x="14" y="47"/>
                    <a:pt x="9" y="46"/>
                    <a:pt x="4" y="45"/>
                  </a:cubicBezTo>
                  <a:cubicBezTo>
                    <a:pt x="6" y="29"/>
                    <a:pt x="10" y="15"/>
                    <a:pt x="16" y="2"/>
                  </a:cubicBezTo>
                  <a:close/>
                  <a:moveTo>
                    <a:pt x="18" y="65"/>
                  </a:moveTo>
                  <a:cubicBezTo>
                    <a:pt x="16" y="72"/>
                    <a:pt x="16" y="72"/>
                    <a:pt x="16" y="72"/>
                  </a:cubicBezTo>
                  <a:cubicBezTo>
                    <a:pt x="69" y="72"/>
                    <a:pt x="74" y="72"/>
                    <a:pt x="101" y="72"/>
                  </a:cubicBezTo>
                  <a:cubicBezTo>
                    <a:pt x="104" y="72"/>
                    <a:pt x="104" y="72"/>
                    <a:pt x="104" y="72"/>
                  </a:cubicBezTo>
                  <a:cubicBezTo>
                    <a:pt x="104" y="68"/>
                    <a:pt x="104" y="68"/>
                    <a:pt x="104" y="68"/>
                  </a:cubicBezTo>
                  <a:cubicBezTo>
                    <a:pt x="104" y="26"/>
                    <a:pt x="104" y="26"/>
                    <a:pt x="104" y="26"/>
                  </a:cubicBezTo>
                  <a:cubicBezTo>
                    <a:pt x="104" y="24"/>
                    <a:pt x="104" y="24"/>
                    <a:pt x="104" y="24"/>
                  </a:cubicBezTo>
                  <a:cubicBezTo>
                    <a:pt x="103" y="23"/>
                    <a:pt x="103" y="23"/>
                    <a:pt x="103" y="23"/>
                  </a:cubicBezTo>
                  <a:cubicBezTo>
                    <a:pt x="90" y="10"/>
                    <a:pt x="90" y="10"/>
                    <a:pt x="90" y="10"/>
                  </a:cubicBezTo>
                  <a:cubicBezTo>
                    <a:pt x="89" y="9"/>
                    <a:pt x="89" y="9"/>
                    <a:pt x="89" y="9"/>
                  </a:cubicBezTo>
                  <a:cubicBezTo>
                    <a:pt x="87" y="9"/>
                    <a:pt x="87" y="9"/>
                    <a:pt x="87" y="9"/>
                  </a:cubicBezTo>
                  <a:cubicBezTo>
                    <a:pt x="31" y="9"/>
                    <a:pt x="31" y="9"/>
                    <a:pt x="31" y="9"/>
                  </a:cubicBezTo>
                  <a:cubicBezTo>
                    <a:pt x="31" y="12"/>
                    <a:pt x="31" y="14"/>
                    <a:pt x="31" y="17"/>
                  </a:cubicBezTo>
                  <a:cubicBezTo>
                    <a:pt x="84" y="17"/>
                    <a:pt x="84" y="17"/>
                    <a:pt x="84" y="17"/>
                  </a:cubicBezTo>
                  <a:cubicBezTo>
                    <a:pt x="83" y="28"/>
                    <a:pt x="83" y="28"/>
                    <a:pt x="83" y="28"/>
                  </a:cubicBezTo>
                  <a:cubicBezTo>
                    <a:pt x="83" y="30"/>
                    <a:pt x="83" y="30"/>
                    <a:pt x="83" y="30"/>
                  </a:cubicBezTo>
                  <a:cubicBezTo>
                    <a:pt x="85" y="30"/>
                    <a:pt x="85" y="30"/>
                    <a:pt x="85" y="30"/>
                  </a:cubicBezTo>
                  <a:cubicBezTo>
                    <a:pt x="97" y="29"/>
                    <a:pt x="97" y="29"/>
                    <a:pt x="97" y="29"/>
                  </a:cubicBezTo>
                  <a:cubicBezTo>
                    <a:pt x="97" y="65"/>
                    <a:pt x="97" y="65"/>
                    <a:pt x="97" y="65"/>
                  </a:cubicBezTo>
                  <a:cubicBezTo>
                    <a:pt x="79" y="65"/>
                    <a:pt x="57" y="65"/>
                    <a:pt x="18" y="65"/>
                  </a:cubicBezTo>
                  <a:close/>
                  <a:moveTo>
                    <a:pt x="95" y="26"/>
                  </a:moveTo>
                  <a:cubicBezTo>
                    <a:pt x="86" y="26"/>
                    <a:pt x="86" y="26"/>
                    <a:pt x="86" y="26"/>
                  </a:cubicBezTo>
                  <a:cubicBezTo>
                    <a:pt x="87" y="18"/>
                    <a:pt x="87" y="18"/>
                    <a:pt x="87" y="18"/>
                  </a:cubicBezTo>
                  <a:cubicBezTo>
                    <a:pt x="95" y="26"/>
                    <a:pt x="95" y="26"/>
                    <a:pt x="95" y="26"/>
                  </a:cubicBezTo>
                  <a:close/>
                  <a:moveTo>
                    <a:pt x="32" y="43"/>
                  </a:moveTo>
                  <a:cubicBezTo>
                    <a:pt x="74" y="43"/>
                    <a:pt x="74" y="43"/>
                    <a:pt x="74" y="43"/>
                  </a:cubicBezTo>
                  <a:cubicBezTo>
                    <a:pt x="74" y="45"/>
                    <a:pt x="74" y="45"/>
                    <a:pt x="74" y="45"/>
                  </a:cubicBezTo>
                  <a:cubicBezTo>
                    <a:pt x="32" y="45"/>
                    <a:pt x="32" y="45"/>
                    <a:pt x="32" y="45"/>
                  </a:cubicBezTo>
                  <a:cubicBezTo>
                    <a:pt x="32" y="43"/>
                    <a:pt x="32" y="43"/>
                    <a:pt x="32" y="43"/>
                  </a:cubicBezTo>
                  <a:close/>
                  <a:moveTo>
                    <a:pt x="32" y="32"/>
                  </a:moveTo>
                  <a:cubicBezTo>
                    <a:pt x="71" y="32"/>
                    <a:pt x="71" y="32"/>
                    <a:pt x="71" y="32"/>
                  </a:cubicBezTo>
                  <a:cubicBezTo>
                    <a:pt x="71" y="35"/>
                    <a:pt x="71" y="35"/>
                    <a:pt x="71" y="35"/>
                  </a:cubicBezTo>
                  <a:cubicBezTo>
                    <a:pt x="32" y="35"/>
                    <a:pt x="32" y="35"/>
                    <a:pt x="32" y="35"/>
                  </a:cubicBezTo>
                  <a:cubicBezTo>
                    <a:pt x="32" y="32"/>
                    <a:pt x="32" y="32"/>
                    <a:pt x="32" y="32"/>
                  </a:cubicBezTo>
                  <a:close/>
                  <a:moveTo>
                    <a:pt x="32" y="22"/>
                  </a:moveTo>
                  <a:cubicBezTo>
                    <a:pt x="71" y="22"/>
                    <a:pt x="71" y="22"/>
                    <a:pt x="71" y="22"/>
                  </a:cubicBezTo>
                  <a:cubicBezTo>
                    <a:pt x="71" y="25"/>
                    <a:pt x="71" y="25"/>
                    <a:pt x="71" y="25"/>
                  </a:cubicBezTo>
                  <a:cubicBezTo>
                    <a:pt x="32" y="25"/>
                    <a:pt x="32" y="25"/>
                    <a:pt x="32" y="25"/>
                  </a:cubicBezTo>
                  <a:cubicBezTo>
                    <a:pt x="32" y="22"/>
                    <a:pt x="32" y="22"/>
                    <a:pt x="32" y="22"/>
                  </a:cubicBezTo>
                  <a:close/>
                  <a:moveTo>
                    <a:pt x="3" y="66"/>
                  </a:moveTo>
                  <a:cubicBezTo>
                    <a:pt x="9" y="68"/>
                    <a:pt x="9" y="68"/>
                    <a:pt x="9" y="68"/>
                  </a:cubicBezTo>
                  <a:cubicBezTo>
                    <a:pt x="9" y="74"/>
                    <a:pt x="9" y="74"/>
                    <a:pt x="9" y="74"/>
                  </a:cubicBezTo>
                  <a:cubicBezTo>
                    <a:pt x="5" y="79"/>
                    <a:pt x="5" y="79"/>
                    <a:pt x="5" y="79"/>
                  </a:cubicBezTo>
                  <a:cubicBezTo>
                    <a:pt x="4" y="79"/>
                    <a:pt x="3" y="79"/>
                    <a:pt x="2" y="78"/>
                  </a:cubicBezTo>
                  <a:cubicBezTo>
                    <a:pt x="0" y="72"/>
                    <a:pt x="0" y="72"/>
                    <a:pt x="0" y="72"/>
                  </a:cubicBezTo>
                  <a:cubicBezTo>
                    <a:pt x="3" y="66"/>
                    <a:pt x="3" y="66"/>
                    <a:pt x="3" y="66"/>
                  </a:cubicBezTo>
                  <a:close/>
                  <a:moveTo>
                    <a:pt x="4" y="48"/>
                  </a:moveTo>
                  <a:cubicBezTo>
                    <a:pt x="3" y="53"/>
                    <a:pt x="3" y="59"/>
                    <a:pt x="2" y="65"/>
                  </a:cubicBezTo>
                  <a:cubicBezTo>
                    <a:pt x="5" y="65"/>
                    <a:pt x="9" y="66"/>
                    <a:pt x="12" y="67"/>
                  </a:cubicBezTo>
                  <a:cubicBezTo>
                    <a:pt x="14" y="61"/>
                    <a:pt x="15" y="56"/>
                    <a:pt x="17" y="51"/>
                  </a:cubicBezTo>
                  <a:cubicBezTo>
                    <a:pt x="13" y="50"/>
                    <a:pt x="9" y="49"/>
                    <a:pt x="4"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16162352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40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4848580" y="2237037"/>
            <a:ext cx="3979863" cy="3016210"/>
          </a:xfrm>
          <a:prstGeom prst="rect">
            <a:avLst/>
          </a:prstGeom>
        </p:spPr>
        <p:txBody>
          <a:bodyPr wrap="square">
            <a:spAutoFit/>
          </a:bodyPr>
          <a:lstStyle/>
          <a:p>
            <a:pPr indent="457200">
              <a:lnSpc>
                <a:spcPts val="3800"/>
              </a:lnSpc>
            </a:pPr>
            <a:r>
              <a:rPr lang="zh-CN" altLang="zh-CN" sz="2400" dirty="0">
                <a:latin typeface="华文中宋" panose="02010600040101010101" pitchFamily="2" charset="-122"/>
                <a:ea typeface="华文中宋" panose="02010600040101010101" pitchFamily="2" charset="-122"/>
              </a:rPr>
              <a:t>精选与优化教学内容，突破单向知识灌输的传统教学，选用最适合的教学模式和方法，合理运用现代化教学手段，改革考核方式，实现明显的课改效果。</a:t>
            </a:r>
          </a:p>
        </p:txBody>
      </p:sp>
      <p:grpSp>
        <p:nvGrpSpPr>
          <p:cNvPr id="7" name="组合 16"/>
          <p:cNvGrpSpPr/>
          <p:nvPr/>
        </p:nvGrpSpPr>
        <p:grpSpPr>
          <a:xfrm>
            <a:off x="319087" y="1967548"/>
            <a:ext cx="8356601" cy="3742689"/>
            <a:chOff x="319087" y="1890713"/>
            <a:chExt cx="8356601" cy="3246437"/>
          </a:xfrm>
        </p:grpSpPr>
        <p:sp>
          <p:nvSpPr>
            <p:cNvPr id="18" name="Rectangle 4"/>
            <p:cNvSpPr>
              <a:spLocks noChangeArrowheads="1"/>
            </p:cNvSpPr>
            <p:nvPr/>
          </p:nvSpPr>
          <p:spPr bwMode="auto">
            <a:xfrm>
              <a:off x="4859338" y="1890713"/>
              <a:ext cx="3816350" cy="45719"/>
            </a:xfrm>
            <a:prstGeom prst="rect">
              <a:avLst/>
            </a:prstGeom>
            <a:solidFill>
              <a:srgbClr val="5F5F5F"/>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Verdana"/>
                <a:ea typeface="微软雅黑"/>
              </a:endParaRPr>
            </a:p>
          </p:txBody>
        </p:sp>
        <p:sp>
          <p:nvSpPr>
            <p:cNvPr id="19" name="AutoShape 7"/>
            <p:cNvSpPr>
              <a:spLocks noChangeArrowheads="1"/>
            </p:cNvSpPr>
            <p:nvPr/>
          </p:nvSpPr>
          <p:spPr bwMode="auto">
            <a:xfrm>
              <a:off x="4889500" y="2146300"/>
              <a:ext cx="3786188" cy="2879725"/>
            </a:xfrm>
            <a:prstGeom prst="roundRect">
              <a:avLst>
                <a:gd name="adj" fmla="val 0"/>
              </a:avLst>
            </a:prstGeom>
            <a:noFill/>
            <a:ln w="3175">
              <a:solidFill>
                <a:srgbClr val="969696"/>
              </a:solidFill>
              <a:round/>
              <a:headEnd/>
              <a:tailEnd/>
            </a:ln>
          </p:spPr>
          <p:txBody>
            <a:bodyPr/>
            <a:lstStyle/>
            <a:p>
              <a:pPr marL="357188" marR="0" lvl="0" indent="-357188" defTabSz="914400" eaLnBrk="1" fontAlgn="auto" latinLnBrk="0" hangingPunct="1">
                <a:lnSpc>
                  <a:spcPct val="120000"/>
                </a:lnSpc>
                <a:spcBef>
                  <a:spcPct val="50000"/>
                </a:spcBef>
                <a:spcAft>
                  <a:spcPts val="0"/>
                </a:spcAft>
                <a:buClr>
                  <a:srgbClr val="B2B2B2"/>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Verdana"/>
                <a:ea typeface="微软雅黑"/>
              </a:endParaRPr>
            </a:p>
          </p:txBody>
        </p:sp>
        <p:grpSp>
          <p:nvGrpSpPr>
            <p:cNvPr id="10" name="组合 19"/>
            <p:cNvGrpSpPr/>
            <p:nvPr/>
          </p:nvGrpSpPr>
          <p:grpSpPr>
            <a:xfrm>
              <a:off x="319087" y="1890713"/>
              <a:ext cx="4268789" cy="3246437"/>
              <a:chOff x="319087" y="1890713"/>
              <a:chExt cx="4268789" cy="3246437"/>
            </a:xfrm>
          </p:grpSpPr>
          <p:sp>
            <p:nvSpPr>
              <p:cNvPr id="21" name="Rectangle 3"/>
              <p:cNvSpPr>
                <a:spLocks noChangeArrowheads="1"/>
              </p:cNvSpPr>
              <p:nvPr/>
            </p:nvSpPr>
            <p:spPr bwMode="auto">
              <a:xfrm>
                <a:off x="468313" y="1890713"/>
                <a:ext cx="3816350" cy="45719"/>
              </a:xfrm>
              <a:prstGeom prst="rect">
                <a:avLst/>
              </a:prstGeom>
              <a:solidFill>
                <a:srgbClr val="0070C0"/>
              </a:solidFill>
              <a:ln w="9525">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Verdana"/>
                  <a:ea typeface="微软雅黑"/>
                </a:endParaRPr>
              </a:p>
            </p:txBody>
          </p:sp>
          <p:sp>
            <p:nvSpPr>
              <p:cNvPr id="22" name="AutoShape 6"/>
              <p:cNvSpPr>
                <a:spLocks noChangeArrowheads="1"/>
              </p:cNvSpPr>
              <p:nvPr/>
            </p:nvSpPr>
            <p:spPr bwMode="auto">
              <a:xfrm>
                <a:off x="468313" y="2146300"/>
                <a:ext cx="3786187" cy="2879725"/>
              </a:xfrm>
              <a:prstGeom prst="roundRect">
                <a:avLst>
                  <a:gd name="adj" fmla="val 0"/>
                </a:avLst>
              </a:prstGeom>
              <a:noFill/>
              <a:ln w="3175">
                <a:solidFill>
                  <a:srgbClr val="969696"/>
                </a:solidFill>
                <a:round/>
                <a:headEnd/>
                <a:tailEnd/>
              </a:ln>
            </p:spPr>
            <p:txBody>
              <a:bodyPr/>
              <a:lstStyle/>
              <a:p>
                <a:pPr marL="357188" marR="0" lvl="0" indent="-357188" defTabSz="914400" eaLnBrk="1" fontAlgn="auto" latinLnBrk="0" hangingPunct="1">
                  <a:lnSpc>
                    <a:spcPct val="120000"/>
                  </a:lnSpc>
                  <a:spcBef>
                    <a:spcPct val="50000"/>
                  </a:spcBef>
                  <a:spcAft>
                    <a:spcPts val="0"/>
                  </a:spcAft>
                  <a:buClr>
                    <a:srgbClr val="B2B2B2"/>
                  </a:buClr>
                  <a:buSzTx/>
                  <a:buFont typeface="Wingdings" pitchFamily="2" charset="2"/>
                  <a:buChar char="n"/>
                  <a:tabLst/>
                  <a:defRPr/>
                </a:pPr>
                <a:endParaRPr kumimoji="0" lang="en-US" altLang="zh-CN" sz="1600" b="0" i="0" u="none" strike="noStrike" kern="0" cap="none" spc="0" normalizeH="0" baseline="0" noProof="0" dirty="0" smtClean="0">
                  <a:ln>
                    <a:noFill/>
                  </a:ln>
                  <a:solidFill>
                    <a:srgbClr val="000000"/>
                  </a:solidFill>
                  <a:effectLst/>
                  <a:uLnTx/>
                  <a:uFillTx/>
                  <a:latin typeface="Verdana"/>
                  <a:ea typeface="微软雅黑"/>
                </a:endParaRPr>
              </a:p>
            </p:txBody>
          </p:sp>
          <p:pic>
            <p:nvPicPr>
              <p:cNvPr id="23" name="Picture 57"/>
              <p:cNvPicPr>
                <a:picLocks noChangeAspect="1" noChangeArrowheads="1"/>
              </p:cNvPicPr>
              <p:nvPr/>
            </p:nvPicPr>
            <p:blipFill>
              <a:blip r:embed="rId2" cstate="print">
                <a:lum bright="24000"/>
              </a:blip>
              <a:srcRect t="50450" r="-420"/>
              <a:stretch>
                <a:fillRect/>
              </a:stretch>
            </p:blipFill>
            <p:spPr bwMode="gray">
              <a:xfrm>
                <a:off x="468313" y="5026025"/>
                <a:ext cx="4119563" cy="101600"/>
              </a:xfrm>
              <a:prstGeom prst="rect">
                <a:avLst/>
              </a:prstGeom>
              <a:noFill/>
              <a:ln w="9525">
                <a:noFill/>
                <a:miter lim="800000"/>
                <a:headEnd/>
                <a:tailEnd/>
              </a:ln>
            </p:spPr>
          </p:pic>
          <p:pic>
            <p:nvPicPr>
              <p:cNvPr id="24" name="Picture 57"/>
              <p:cNvPicPr>
                <a:picLocks noChangeAspect="1" noChangeArrowheads="1"/>
              </p:cNvPicPr>
              <p:nvPr/>
            </p:nvPicPr>
            <p:blipFill>
              <a:blip r:embed="rId2" cstate="print">
                <a:lum bright="24000"/>
              </a:blip>
              <a:srcRect t="50450" r="-420"/>
              <a:stretch>
                <a:fillRect/>
              </a:stretch>
            </p:blipFill>
            <p:spPr bwMode="gray">
              <a:xfrm>
                <a:off x="319087" y="5035550"/>
                <a:ext cx="4119563" cy="101600"/>
              </a:xfrm>
              <a:prstGeom prst="rect">
                <a:avLst/>
              </a:prstGeom>
              <a:noFill/>
              <a:ln w="9525">
                <a:noFill/>
                <a:miter lim="800000"/>
                <a:headEnd/>
                <a:tailEnd/>
              </a:ln>
            </p:spPr>
          </p:pic>
        </p:grpSp>
      </p:grpSp>
      <p:sp>
        <p:nvSpPr>
          <p:cNvPr id="4" name="矩形 3"/>
          <p:cNvSpPr/>
          <p:nvPr/>
        </p:nvSpPr>
        <p:spPr>
          <a:xfrm>
            <a:off x="507086" y="2244026"/>
            <a:ext cx="3768930" cy="2528897"/>
          </a:xfrm>
          <a:prstGeom prst="rect">
            <a:avLst/>
          </a:prstGeom>
        </p:spPr>
        <p:txBody>
          <a:bodyPr wrap="square">
            <a:spAutoFit/>
          </a:bodyPr>
          <a:lstStyle/>
          <a:p>
            <a:pPr indent="457200">
              <a:lnSpc>
                <a:spcPts val="3800"/>
              </a:lnSpc>
            </a:pPr>
            <a:r>
              <a:rPr lang="zh-CN" altLang="zh-CN" sz="2400" dirty="0">
                <a:latin typeface="华文中宋" panose="02010600040101010101" pitchFamily="2" charset="-122"/>
                <a:ea typeface="华文中宋" panose="02010600040101010101" pitchFamily="2" charset="-122"/>
              </a:rPr>
              <a:t>对自己承担的课程进行改革，包括教学内容、教学模式、教学方法、教学手段和课程考核几个方面的改革</a:t>
            </a:r>
            <a:r>
              <a:rPr lang="zh-CN" altLang="zh-CN" sz="2400" dirty="0" smtClean="0">
                <a:latin typeface="华文中宋" panose="02010600040101010101" pitchFamily="2" charset="-122"/>
                <a:ea typeface="华文中宋" panose="02010600040101010101" pitchFamily="2" charset="-122"/>
              </a:rPr>
              <a:t>。</a:t>
            </a:r>
            <a:endParaRPr lang="zh-CN" altLang="zh-CN" sz="2400" dirty="0">
              <a:latin typeface="华文中宋" panose="02010600040101010101" pitchFamily="2" charset="-122"/>
              <a:ea typeface="华文中宋" panose="02010600040101010101" pitchFamily="2" charset="-122"/>
            </a:endParaRPr>
          </a:p>
        </p:txBody>
      </p:sp>
      <p:pic>
        <p:nvPicPr>
          <p:cNvPr id="25" name="Picture 57"/>
          <p:cNvPicPr>
            <a:picLocks noChangeAspect="1" noChangeArrowheads="1"/>
          </p:cNvPicPr>
          <p:nvPr/>
        </p:nvPicPr>
        <p:blipFill>
          <a:blip r:embed="rId2" cstate="print">
            <a:lum bright="24000"/>
          </a:blip>
          <a:srcRect t="50450" r="-420"/>
          <a:stretch>
            <a:fillRect/>
          </a:stretch>
        </p:blipFill>
        <p:spPr bwMode="gray">
          <a:xfrm>
            <a:off x="4749800" y="5574339"/>
            <a:ext cx="4119563" cy="101600"/>
          </a:xfrm>
          <a:prstGeom prst="rect">
            <a:avLst/>
          </a:prstGeom>
          <a:noFill/>
          <a:ln w="9525">
            <a:noFill/>
            <a:miter lim="800000"/>
            <a:headEnd/>
            <a:tailEnd/>
          </a:ln>
        </p:spPr>
      </p:pic>
      <p:sp>
        <p:nvSpPr>
          <p:cNvPr id="26"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7" name="组合 9"/>
          <p:cNvGrpSpPr/>
          <p:nvPr/>
        </p:nvGrpSpPr>
        <p:grpSpPr>
          <a:xfrm>
            <a:off x="281345" y="900761"/>
            <a:ext cx="1818318" cy="553254"/>
            <a:chOff x="412885" y="1162986"/>
            <a:chExt cx="1818318" cy="553254"/>
          </a:xfrm>
        </p:grpSpPr>
        <p:sp>
          <p:nvSpPr>
            <p:cNvPr id="28" name="矩形 27"/>
            <p:cNvSpPr/>
            <p:nvPr/>
          </p:nvSpPr>
          <p:spPr>
            <a:xfrm>
              <a:off x="1103971" y="1220000"/>
              <a:ext cx="1127232" cy="477054"/>
            </a:xfrm>
            <a:prstGeom prst="rect">
              <a:avLst/>
            </a:prstGeom>
          </p:spPr>
          <p:txBody>
            <a:bodyPr wrap="none">
              <a:spAutoFit/>
            </a:bodyPr>
            <a:lstStyle/>
            <a:p>
              <a:r>
                <a:rPr lang="en-US" altLang="zh-CN" sz="2500" dirty="0" smtClean="0">
                  <a:latin typeface="华文中宋" panose="02010600040101010101" pitchFamily="2" charset="-122"/>
                  <a:ea typeface="华文中宋" panose="02010600040101010101" pitchFamily="2" charset="-122"/>
                </a:rPr>
                <a:t>2.</a:t>
              </a:r>
              <a:r>
                <a:rPr lang="zh-CN" altLang="en-US" sz="2500" dirty="0" smtClean="0">
                  <a:latin typeface="华文中宋" panose="02010600040101010101" pitchFamily="2" charset="-122"/>
                  <a:ea typeface="华文中宋" panose="02010600040101010101" pitchFamily="2" charset="-122"/>
                </a:rPr>
                <a:t>任务</a:t>
              </a:r>
              <a:endParaRPr lang="zh-CN" altLang="zh-CN" sz="2500" dirty="0">
                <a:latin typeface="华文中宋" panose="02010600040101010101" pitchFamily="2" charset="-122"/>
                <a:ea typeface="华文中宋" panose="02010600040101010101" pitchFamily="2" charset="-122"/>
              </a:endParaRPr>
            </a:p>
          </p:txBody>
        </p:sp>
        <p:grpSp>
          <p:nvGrpSpPr>
            <p:cNvPr id="29" name="组合 28"/>
            <p:cNvGrpSpPr/>
            <p:nvPr/>
          </p:nvGrpSpPr>
          <p:grpSpPr>
            <a:xfrm>
              <a:off x="412885" y="1162986"/>
              <a:ext cx="666069" cy="553254"/>
              <a:chOff x="611187" y="261275"/>
              <a:chExt cx="666069" cy="664458"/>
            </a:xfrm>
          </p:grpSpPr>
          <p:sp>
            <p:nvSpPr>
              <p:cNvPr id="30" name="矩形 2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31" name="矩形 3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8709606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51638" y="1853635"/>
            <a:ext cx="7687562" cy="2333972"/>
          </a:xfrm>
          <a:prstGeom prst="rect">
            <a:avLst/>
          </a:prstGeom>
        </p:spPr>
        <p:txBody>
          <a:bodyPr wrap="square">
            <a:spAutoFit/>
          </a:bodyPr>
          <a:lstStyle/>
          <a:p>
            <a:pPr>
              <a:lnSpc>
                <a:spcPct val="150000"/>
              </a:lnSpc>
            </a:pPr>
            <a:r>
              <a:rPr lang="zh-CN" altLang="zh-CN" sz="2800" dirty="0" smtClean="0">
                <a:latin typeface="华文中宋" panose="02010600040101010101" pitchFamily="2" charset="-122"/>
                <a:ea typeface="华文中宋" panose="02010600040101010101" pitchFamily="2" charset="-122"/>
              </a:rPr>
              <a:t>我们</a:t>
            </a:r>
            <a:r>
              <a:rPr lang="zh-CN" altLang="zh-CN" sz="2800" dirty="0">
                <a:latin typeface="华文中宋" panose="02010600040101010101" pitchFamily="2" charset="-122"/>
                <a:ea typeface="华文中宋" panose="02010600040101010101" pitchFamily="2" charset="-122"/>
              </a:rPr>
              <a:t>拿什么去面对评估</a:t>
            </a:r>
            <a:r>
              <a:rPr lang="zh-CN" altLang="zh-CN" sz="2800" dirty="0" smtClean="0">
                <a:latin typeface="华文中宋" panose="02010600040101010101" pitchFamily="2" charset="-122"/>
                <a:ea typeface="华文中宋" panose="02010600040101010101" pitchFamily="2" charset="-122"/>
              </a:rPr>
              <a:t>？</a:t>
            </a:r>
            <a:endParaRPr lang="en-US" altLang="zh-CN" sz="2800" dirty="0" smtClean="0">
              <a:latin typeface="华文中宋" panose="02010600040101010101" pitchFamily="2" charset="-122"/>
              <a:ea typeface="华文中宋" panose="02010600040101010101" pitchFamily="2" charset="-122"/>
            </a:endParaRPr>
          </a:p>
          <a:p>
            <a:pPr>
              <a:lnSpc>
                <a:spcPts val="3800"/>
              </a:lnSpc>
            </a:pPr>
            <a:endParaRPr lang="en-US" altLang="zh-CN" sz="2800" dirty="0" smtClean="0">
              <a:latin typeface="华文中宋" panose="02010600040101010101" pitchFamily="2" charset="-122"/>
              <a:ea typeface="华文中宋" panose="02010600040101010101" pitchFamily="2" charset="-122"/>
            </a:endParaRPr>
          </a:p>
          <a:p>
            <a:pPr>
              <a:lnSpc>
                <a:spcPct val="1500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必须</a:t>
            </a:r>
            <a:r>
              <a:rPr lang="zh-CN" altLang="zh-CN" sz="2400" dirty="0">
                <a:latin typeface="华文中宋" panose="02010600040101010101" pitchFamily="2" charset="-122"/>
                <a:ea typeface="华文中宋" panose="02010600040101010101" pitchFamily="2" charset="-122"/>
              </a:rPr>
              <a:t>有教学改革内容，其中最重要</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a:lnSpc>
                <a:spcPct val="150000"/>
              </a:lnSpc>
            </a:pPr>
            <a:r>
              <a:rPr lang="en-US" altLang="zh-CN" sz="2400" dirty="0">
                <a:latin typeface="华文中宋" panose="02010600040101010101" pitchFamily="2" charset="-122"/>
                <a:ea typeface="华文中宋" panose="02010600040101010101" pitchFamily="2" charset="-122"/>
              </a:rPr>
              <a:t> </a:t>
            </a: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最有份量</a:t>
            </a:r>
            <a:r>
              <a:rPr lang="zh-CN" altLang="zh-CN" sz="2400" dirty="0">
                <a:latin typeface="华文中宋" panose="02010600040101010101" pitchFamily="2" charset="-122"/>
                <a:ea typeface="华文中宋" panose="02010600040101010101" pitchFamily="2" charset="-122"/>
              </a:rPr>
              <a:t>的就是课堂教学改革。</a:t>
            </a:r>
            <a:endParaRPr lang="zh-CN" altLang="en-US" sz="2400" dirty="0">
              <a:latin typeface="华文中宋" panose="02010600040101010101" pitchFamily="2" charset="-122"/>
              <a:ea typeface="华文中宋" panose="02010600040101010101" pitchFamily="2" charset="-122"/>
            </a:endParaRPr>
          </a:p>
        </p:txBody>
      </p:sp>
      <p:sp>
        <p:nvSpPr>
          <p:cNvPr id="11" name="矩形 10"/>
          <p:cNvSpPr/>
          <p:nvPr/>
        </p:nvSpPr>
        <p:spPr>
          <a:xfrm>
            <a:off x="921795" y="1380437"/>
            <a:ext cx="3145413" cy="461665"/>
          </a:xfrm>
          <a:prstGeom prst="rect">
            <a:avLst/>
          </a:prstGeom>
        </p:spPr>
        <p:txBody>
          <a:bodyPr wrap="none">
            <a:spAutoFit/>
          </a:bodyPr>
          <a:lstStyle/>
          <a:p>
            <a:r>
              <a:rPr lang="zh-CN" altLang="zh-CN" sz="2400" dirty="0">
                <a:latin typeface="华文中宋" panose="02010600040101010101" pitchFamily="2" charset="-122"/>
                <a:ea typeface="华文中宋" panose="02010600040101010101" pitchFamily="2" charset="-122"/>
              </a:rPr>
              <a:t>（</a:t>
            </a:r>
            <a:r>
              <a:rPr lang="en-US" altLang="zh-CN" sz="2400" dirty="0">
                <a:latin typeface="华文中宋" panose="02010600040101010101" pitchFamily="2" charset="-122"/>
                <a:ea typeface="华文中宋" panose="02010600040101010101" pitchFamily="2" charset="-122"/>
              </a:rPr>
              <a:t>1</a:t>
            </a:r>
            <a:r>
              <a:rPr lang="zh-CN" altLang="zh-CN" sz="2400" dirty="0">
                <a:latin typeface="华文中宋" panose="02010600040101010101" pitchFamily="2" charset="-122"/>
                <a:ea typeface="华文中宋" panose="02010600040101010101" pitchFamily="2" charset="-122"/>
              </a:rPr>
              <a:t>）教学评估的</a:t>
            </a:r>
            <a:r>
              <a:rPr lang="zh-CN" altLang="zh-CN" sz="2400" dirty="0" smtClean="0">
                <a:latin typeface="华文中宋" panose="02010600040101010101" pitchFamily="2" charset="-122"/>
                <a:ea typeface="华文中宋" panose="02010600040101010101" pitchFamily="2" charset="-122"/>
              </a:rPr>
              <a:t>要求</a:t>
            </a:r>
            <a:endParaRPr lang="zh-CN" altLang="en-US" sz="2400" dirty="0">
              <a:latin typeface="华文中宋" panose="02010600040101010101" pitchFamily="2" charset="-122"/>
              <a:ea typeface="华文中宋" panose="02010600040101010101" pitchFamily="2" charset="-122"/>
            </a:endParaRPr>
          </a:p>
        </p:txBody>
      </p:sp>
      <p:grpSp>
        <p:nvGrpSpPr>
          <p:cNvPr id="5" name="组合 11"/>
          <p:cNvGrpSpPr/>
          <p:nvPr/>
        </p:nvGrpSpPr>
        <p:grpSpPr>
          <a:xfrm>
            <a:off x="457200" y="2812099"/>
            <a:ext cx="7994967" cy="75259"/>
            <a:chOff x="647702" y="5265146"/>
            <a:chExt cx="7921940" cy="90386"/>
          </a:xfrm>
        </p:grpSpPr>
        <p:cxnSp>
          <p:nvCxnSpPr>
            <p:cNvPr id="13" name="直接连接符 12"/>
            <p:cNvCxnSpPr>
              <a:endCxn id="1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ad\appdata\roaming\360se6\USERDA~1\Temp\412675~1.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3544"/>
          <a:stretch/>
        </p:blipFill>
        <p:spPr bwMode="auto">
          <a:xfrm>
            <a:off x="-28728" y="3094959"/>
            <a:ext cx="3523645" cy="2266943"/>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7" name="组合 9"/>
          <p:cNvGrpSpPr/>
          <p:nvPr/>
        </p:nvGrpSpPr>
        <p:grpSpPr>
          <a:xfrm>
            <a:off x="195284" y="825457"/>
            <a:ext cx="2703175" cy="553254"/>
            <a:chOff x="412885" y="1162986"/>
            <a:chExt cx="2703175" cy="553254"/>
          </a:xfrm>
        </p:grpSpPr>
        <p:sp>
          <p:nvSpPr>
            <p:cNvPr id="18" name="矩形 17"/>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改革的意义</a:t>
              </a:r>
              <a:endParaRPr lang="zh-CN" altLang="zh-CN" sz="2400" dirty="0">
                <a:latin typeface="华文中宋" panose="02010600040101010101" pitchFamily="2" charset="-122"/>
                <a:ea typeface="华文中宋" panose="02010600040101010101" pitchFamily="2" charset="-122"/>
              </a:endParaRPr>
            </a:p>
          </p:txBody>
        </p:sp>
        <p:grpSp>
          <p:nvGrpSpPr>
            <p:cNvPr id="19" name="组合 28"/>
            <p:cNvGrpSpPr/>
            <p:nvPr/>
          </p:nvGrpSpPr>
          <p:grpSpPr>
            <a:xfrm>
              <a:off x="412885" y="1162986"/>
              <a:ext cx="666069" cy="553254"/>
              <a:chOff x="611187" y="261275"/>
              <a:chExt cx="666069" cy="664458"/>
            </a:xfrm>
          </p:grpSpPr>
          <p:sp>
            <p:nvSpPr>
              <p:cNvPr id="20" name="矩形 1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1" name="矩形 2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39540669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51638" y="1868149"/>
            <a:ext cx="7535162" cy="1631857"/>
          </a:xfrm>
          <a:prstGeom prst="rect">
            <a:avLst/>
          </a:prstGeom>
        </p:spPr>
        <p:txBody>
          <a:bodyPr wrap="square">
            <a:spAutoFit/>
          </a:bodyPr>
          <a:lstStyle/>
          <a:p>
            <a:pPr>
              <a:lnSpc>
                <a:spcPct val="150000"/>
              </a:lnSpc>
            </a:pPr>
            <a:r>
              <a:rPr lang="zh-CN" altLang="zh-CN" sz="2800" dirty="0" smtClean="0">
                <a:latin typeface="华文中宋" panose="02010600040101010101" pitchFamily="2" charset="-122"/>
                <a:ea typeface="华文中宋" panose="02010600040101010101" pitchFamily="2" charset="-122"/>
              </a:rPr>
              <a:t>我们</a:t>
            </a:r>
            <a:r>
              <a:rPr lang="zh-CN" altLang="zh-CN" sz="2800" dirty="0">
                <a:latin typeface="华文中宋" panose="02010600040101010101" pitchFamily="2" charset="-122"/>
                <a:ea typeface="华文中宋" panose="02010600040101010101" pitchFamily="2" charset="-122"/>
              </a:rPr>
              <a:t>拿什么让学生满意</a:t>
            </a:r>
            <a:r>
              <a:rPr lang="zh-CN" altLang="zh-CN" sz="2800" dirty="0" smtClean="0">
                <a:latin typeface="华文中宋" panose="02010600040101010101" pitchFamily="2" charset="-122"/>
                <a:ea typeface="华文中宋" panose="02010600040101010101" pitchFamily="2" charset="-122"/>
              </a:rPr>
              <a:t>？</a:t>
            </a:r>
            <a:endParaRPr lang="en-US" altLang="zh-CN" sz="1400" dirty="0" smtClean="0">
              <a:latin typeface="华文中宋" panose="02010600040101010101" pitchFamily="2" charset="-122"/>
              <a:ea typeface="华文中宋" panose="02010600040101010101" pitchFamily="2" charset="-122"/>
            </a:endParaRPr>
          </a:p>
          <a:p>
            <a:pPr>
              <a:lnSpc>
                <a:spcPct val="150000"/>
              </a:lnSpc>
            </a:pPr>
            <a:endParaRPr lang="en-US" altLang="zh-CN" sz="1400" dirty="0">
              <a:latin typeface="华文中宋" panose="02010600040101010101" pitchFamily="2" charset="-122"/>
              <a:ea typeface="华文中宋" panose="02010600040101010101" pitchFamily="2" charset="-122"/>
            </a:endParaRPr>
          </a:p>
          <a:p>
            <a:pPr>
              <a:lnSpc>
                <a:spcPct val="150000"/>
              </a:lnSpc>
            </a:pPr>
            <a:r>
              <a:rPr lang="en-US" altLang="zh-CN" sz="1600" dirty="0" smtClean="0">
                <a:latin typeface="华文中宋" panose="02010600040101010101" pitchFamily="2" charset="-122"/>
                <a:ea typeface="华文中宋" panose="02010600040101010101" pitchFamily="2" charset="-122"/>
              </a:rPr>
              <a:t> </a:t>
            </a:r>
            <a:r>
              <a:rPr lang="en-US" altLang="zh-CN" sz="28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比</a:t>
            </a:r>
            <a:r>
              <a:rPr lang="zh-CN" altLang="zh-CN" sz="2400" dirty="0">
                <a:latin typeface="华文中宋" panose="02010600040101010101" pitchFamily="2" charset="-122"/>
                <a:ea typeface="华文中宋" panose="02010600040101010101" pitchFamily="2" charset="-122"/>
              </a:rPr>
              <a:t>物质条件更为重要的是为学生</a:t>
            </a:r>
            <a:r>
              <a:rPr lang="zh-CN" altLang="zh-CN" sz="2400" dirty="0" smtClean="0">
                <a:latin typeface="华文中宋" panose="02010600040101010101" pitchFamily="2" charset="-122"/>
                <a:ea typeface="华文中宋" panose="02010600040101010101" pitchFamily="2" charset="-122"/>
              </a:rPr>
              <a:t>提供</a:t>
            </a:r>
            <a:endParaRPr lang="zh-CN" altLang="en-US" sz="2400" dirty="0">
              <a:latin typeface="华文中宋" panose="02010600040101010101" pitchFamily="2" charset="-122"/>
              <a:ea typeface="华文中宋" panose="02010600040101010101" pitchFamily="2" charset="-122"/>
            </a:endParaRPr>
          </a:p>
        </p:txBody>
      </p:sp>
      <p:grpSp>
        <p:nvGrpSpPr>
          <p:cNvPr id="7" name="组合 11"/>
          <p:cNvGrpSpPr/>
          <p:nvPr/>
        </p:nvGrpSpPr>
        <p:grpSpPr>
          <a:xfrm>
            <a:off x="457200" y="2826613"/>
            <a:ext cx="7994967" cy="75259"/>
            <a:chOff x="647702" y="5265146"/>
            <a:chExt cx="7921940" cy="90386"/>
          </a:xfrm>
        </p:grpSpPr>
        <p:cxnSp>
          <p:nvCxnSpPr>
            <p:cNvPr id="13" name="直接连接符 12"/>
            <p:cNvCxnSpPr>
              <a:endCxn id="1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485570" y="4295513"/>
            <a:ext cx="8367485" cy="950901"/>
          </a:xfrm>
          <a:prstGeom prst="rect">
            <a:avLst/>
          </a:prstGeom>
        </p:spPr>
        <p:txBody>
          <a:bodyPr wrap="square">
            <a:spAutoFit/>
          </a:bodyPr>
          <a:lstStyle/>
          <a:p>
            <a:pPr>
              <a:lnSpc>
                <a:spcPts val="35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最</a:t>
            </a:r>
            <a:r>
              <a:rPr lang="zh-CN" altLang="zh-CN" sz="2400" dirty="0">
                <a:latin typeface="华文中宋" panose="02010600040101010101" pitchFamily="2" charset="-122"/>
                <a:ea typeface="华文中宋" panose="02010600040101010101" pitchFamily="2" charset="-122"/>
              </a:rPr>
              <a:t>重要的教育资源是课堂教学，最重要的标志是学生们真正学起来、做起来、忙起来。</a:t>
            </a:r>
            <a:endParaRPr lang="zh-CN" altLang="en-US" sz="2400" dirty="0">
              <a:latin typeface="华文中宋" panose="02010600040101010101" pitchFamily="2" charset="-122"/>
              <a:ea typeface="华文中宋" panose="02010600040101010101" pitchFamily="2" charset="-122"/>
            </a:endParaRPr>
          </a:p>
        </p:txBody>
      </p:sp>
      <p:graphicFrame>
        <p:nvGraphicFramePr>
          <p:cNvPr id="17" name="图示 16"/>
          <p:cNvGraphicFramePr/>
          <p:nvPr>
            <p:extLst>
              <p:ext uri="{D42A27DB-BD31-4B8C-83A1-F6EECF244321}">
                <p14:modId xmlns="" xmlns:p14="http://schemas.microsoft.com/office/powerpoint/2010/main" val="4218389221"/>
              </p:ext>
            </p:extLst>
          </p:nvPr>
        </p:nvGraphicFramePr>
        <p:xfrm>
          <a:off x="531537" y="3685912"/>
          <a:ext cx="8155263" cy="50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矩形 17"/>
          <p:cNvSpPr/>
          <p:nvPr/>
        </p:nvSpPr>
        <p:spPr>
          <a:xfrm>
            <a:off x="1050886" y="1391195"/>
            <a:ext cx="4068743"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2</a:t>
            </a:r>
            <a:r>
              <a:rPr lang="zh-CN" altLang="zh-CN" sz="2400" dirty="0" smtClean="0">
                <a:latin typeface="华文中宋" panose="02010600040101010101" pitchFamily="2" charset="-122"/>
                <a:ea typeface="华文中宋" panose="02010600040101010101" pitchFamily="2" charset="-122"/>
              </a:rPr>
              <a:t>）办学生满意大学的要求</a:t>
            </a:r>
            <a:endParaRPr lang="zh-CN" altLang="en-US" sz="2400" dirty="0">
              <a:latin typeface="华文中宋" panose="02010600040101010101" pitchFamily="2" charset="-122"/>
              <a:ea typeface="华文中宋" panose="02010600040101010101" pitchFamily="2" charset="-122"/>
            </a:endParaRPr>
          </a:p>
        </p:txBody>
      </p:sp>
      <p:sp>
        <p:nvSpPr>
          <p:cNvPr id="19"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20" name="组合 9"/>
          <p:cNvGrpSpPr/>
          <p:nvPr/>
        </p:nvGrpSpPr>
        <p:grpSpPr>
          <a:xfrm>
            <a:off x="195284" y="825457"/>
            <a:ext cx="2703175" cy="553254"/>
            <a:chOff x="412885" y="1162986"/>
            <a:chExt cx="2703175" cy="553254"/>
          </a:xfrm>
        </p:grpSpPr>
        <p:sp>
          <p:nvSpPr>
            <p:cNvPr id="21" name="矩形 20"/>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改革的意义</a:t>
              </a:r>
              <a:endParaRPr lang="zh-CN" altLang="zh-CN" sz="2400" dirty="0">
                <a:latin typeface="华文中宋" panose="02010600040101010101" pitchFamily="2" charset="-122"/>
                <a:ea typeface="华文中宋" panose="02010600040101010101" pitchFamily="2" charset="-122"/>
              </a:endParaRPr>
            </a:p>
          </p:txBody>
        </p:sp>
        <p:grpSp>
          <p:nvGrpSpPr>
            <p:cNvPr id="22" name="组合 28"/>
            <p:cNvGrpSpPr/>
            <p:nvPr/>
          </p:nvGrpSpPr>
          <p:grpSpPr>
            <a:xfrm>
              <a:off x="412885" y="1162986"/>
              <a:ext cx="666069" cy="553254"/>
              <a:chOff x="611187" y="261275"/>
              <a:chExt cx="666069" cy="664458"/>
            </a:xfrm>
          </p:grpSpPr>
          <p:sp>
            <p:nvSpPr>
              <p:cNvPr id="23" name="矩形 2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4" name="矩形 2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1415254016"/>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1"/>
          <p:cNvGrpSpPr/>
          <p:nvPr/>
        </p:nvGrpSpPr>
        <p:grpSpPr>
          <a:xfrm>
            <a:off x="574516" y="5304085"/>
            <a:ext cx="7994967" cy="75259"/>
            <a:chOff x="647702" y="5265146"/>
            <a:chExt cx="7921940" cy="90386"/>
          </a:xfrm>
        </p:grpSpPr>
        <p:cxnSp>
          <p:nvCxnSpPr>
            <p:cNvPr id="13" name="直接连接符 12"/>
            <p:cNvCxnSpPr>
              <a:endCxn id="1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038271" y="2343238"/>
            <a:ext cx="7067458" cy="2528897"/>
          </a:xfrm>
          <a:prstGeom prst="rect">
            <a:avLst/>
          </a:prstGeom>
        </p:spPr>
        <p:txBody>
          <a:bodyPr wrap="square">
            <a:spAutoFit/>
          </a:bodyPr>
          <a:lstStyle/>
          <a:p>
            <a:pPr indent="457200">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高水平</a:t>
            </a:r>
            <a:r>
              <a:rPr lang="zh-CN" altLang="zh-CN" sz="2400" dirty="0">
                <a:latin typeface="华文中宋" panose="02010600040101010101" pitchFamily="2" charset="-122"/>
                <a:ea typeface="华文中宋" panose="02010600040101010101" pitchFamily="2" charset="-122"/>
              </a:rPr>
              <a:t>的教师，首先体现在课堂教学水平和效果上，最重要的判别标准还不是教师</a:t>
            </a:r>
            <a:r>
              <a:rPr lang="zh-CN" altLang="zh-CN" sz="2400" dirty="0" smtClean="0">
                <a:latin typeface="华文中宋" panose="02010600040101010101" pitchFamily="2" charset="-122"/>
                <a:ea typeface="华文中宋" panose="02010600040101010101" pitchFamily="2" charset="-122"/>
              </a:rPr>
              <a:t>的</a:t>
            </a:r>
            <a:r>
              <a:rPr lang="zh-CN" altLang="en-US" sz="2400" dirty="0" smtClean="0">
                <a:latin typeface="华文中宋" panose="02010600040101010101" pitchFamily="2" charset="-122"/>
                <a:ea typeface="华文中宋" panose="02010600040101010101" pitchFamily="2" charset="-122"/>
              </a:rPr>
              <a:t>单向传授技巧</a:t>
            </a:r>
            <a:r>
              <a:rPr lang="zh-CN" altLang="zh-CN" sz="2400" dirty="0" smtClean="0">
                <a:latin typeface="华文中宋" panose="02010600040101010101" pitchFamily="2" charset="-122"/>
                <a:ea typeface="华文中宋" panose="02010600040101010101" pitchFamily="2" charset="-122"/>
              </a:rPr>
              <a:t>，</a:t>
            </a:r>
            <a:r>
              <a:rPr lang="zh-CN" altLang="zh-CN" sz="2400" dirty="0">
                <a:latin typeface="华文中宋" panose="02010600040101010101" pitchFamily="2" charset="-122"/>
                <a:ea typeface="华文中宋" panose="02010600040101010101" pitchFamily="2" charset="-122"/>
              </a:rPr>
              <a:t>而是教师用什么方法使学生们达到最佳学习状态：内在驱动下的学习，主动性、创造性的学习，“来劲”状态下的学习，“做中学”。</a:t>
            </a:r>
          </a:p>
        </p:txBody>
      </p:sp>
      <p:sp>
        <p:nvSpPr>
          <p:cNvPr id="16" name="圆角矩形 15"/>
          <p:cNvSpPr/>
          <p:nvPr/>
        </p:nvSpPr>
        <p:spPr>
          <a:xfrm>
            <a:off x="793248" y="2210276"/>
            <a:ext cx="7541810" cy="2794819"/>
          </a:xfrm>
          <a:prstGeom prst="roundRect">
            <a:avLst/>
          </a:prstGeom>
          <a:noFill/>
          <a:ln w="25400">
            <a:gradFill>
              <a:gsLst>
                <a:gs pos="0">
                  <a:srgbClr val="002060"/>
                </a:gs>
                <a:gs pos="50000">
                  <a:srgbClr val="00B0F0"/>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31"/>
          <p:cNvGrpSpPr>
            <a:grpSpLocks/>
          </p:cNvGrpSpPr>
          <p:nvPr/>
        </p:nvGrpSpPr>
        <p:grpSpPr bwMode="auto">
          <a:xfrm>
            <a:off x="7511894" y="4087813"/>
            <a:ext cx="1305081" cy="1303337"/>
            <a:chOff x="1752600" y="1915115"/>
            <a:chExt cx="4644827" cy="3876085"/>
          </a:xfrm>
          <a:effectLst>
            <a:outerShdw blurRad="50800" dist="38100" dir="5400000" algn="t" rotWithShape="0">
              <a:prstClr val="black">
                <a:alpha val="40000"/>
              </a:prstClr>
            </a:outerShdw>
          </a:effectLst>
        </p:grpSpPr>
        <p:sp>
          <p:nvSpPr>
            <p:cNvPr id="19" name="椭圆 10"/>
            <p:cNvSpPr>
              <a:spLocks noChangeArrowheads="1"/>
            </p:cNvSpPr>
            <p:nvPr/>
          </p:nvSpPr>
          <p:spPr bwMode="auto">
            <a:xfrm>
              <a:off x="1752600" y="1915115"/>
              <a:ext cx="4644827" cy="3876085"/>
            </a:xfrm>
            <a:prstGeom prst="ellipse">
              <a:avLst/>
            </a:prstGeom>
            <a:gradFill rotWithShape="1">
              <a:gsLst>
                <a:gs pos="0">
                  <a:srgbClr val="000000"/>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92075" tIns="46038" rIns="92075" bIns="46038" anchor="ctr"/>
            <a:lstStyle/>
            <a:p>
              <a:pPr algn="ctr" fontAlgn="auto">
                <a:spcBef>
                  <a:spcPts val="0"/>
                </a:spcBef>
                <a:spcAft>
                  <a:spcPts val="0"/>
                </a:spcAft>
                <a:defRPr/>
              </a:pPr>
              <a:endParaRPr lang="zh-CN" altLang="zh-CN" kern="0">
                <a:solidFill>
                  <a:sysClr val="windowText" lastClr="000000"/>
                </a:solidFill>
                <a:ea typeface="宋体" pitchFamily="2" charset="-122"/>
              </a:endParaRPr>
            </a:p>
          </p:txBody>
        </p:sp>
        <p:sp>
          <p:nvSpPr>
            <p:cNvPr id="20" name="任意多边形 19"/>
            <p:cNvSpPr/>
            <p:nvPr/>
          </p:nvSpPr>
          <p:spPr bwMode="auto">
            <a:xfrm>
              <a:off x="2466945" y="3853158"/>
              <a:ext cx="3497114" cy="1392025"/>
            </a:xfrm>
            <a:custGeom>
              <a:avLst/>
              <a:gdLst>
                <a:gd name="connsiteX0" fmla="*/ 0 w 3473532"/>
                <a:gd name="connsiteY0" fmla="*/ 0 h 1392382"/>
                <a:gd name="connsiteX1" fmla="*/ 100940 w 3473532"/>
                <a:gd name="connsiteY1" fmla="*/ 380010 h 1392382"/>
                <a:gd name="connsiteX2" fmla="*/ 255319 w 3473532"/>
                <a:gd name="connsiteY2" fmla="*/ 688769 h 1392382"/>
                <a:gd name="connsiteX3" fmla="*/ 486888 w 3473532"/>
                <a:gd name="connsiteY3" fmla="*/ 944088 h 1392382"/>
                <a:gd name="connsiteX4" fmla="*/ 771896 w 3473532"/>
                <a:gd name="connsiteY4" fmla="*/ 1145969 h 1392382"/>
                <a:gd name="connsiteX5" fmla="*/ 1110343 w 3473532"/>
                <a:gd name="connsiteY5" fmla="*/ 1288473 h 1392382"/>
                <a:gd name="connsiteX6" fmla="*/ 1520041 w 3473532"/>
                <a:gd name="connsiteY6" fmla="*/ 1371600 h 1392382"/>
                <a:gd name="connsiteX7" fmla="*/ 1977241 w 3473532"/>
                <a:gd name="connsiteY7" fmla="*/ 1377538 h 1392382"/>
                <a:gd name="connsiteX8" fmla="*/ 2392878 w 3473532"/>
                <a:gd name="connsiteY8" fmla="*/ 1282535 h 1392382"/>
                <a:gd name="connsiteX9" fmla="*/ 2755075 w 3473532"/>
                <a:gd name="connsiteY9" fmla="*/ 1128156 h 1392382"/>
                <a:gd name="connsiteX10" fmla="*/ 3046021 w 3473532"/>
                <a:gd name="connsiteY10" fmla="*/ 914400 h 1392382"/>
                <a:gd name="connsiteX11" fmla="*/ 3295403 w 3473532"/>
                <a:gd name="connsiteY11" fmla="*/ 605641 h 1392382"/>
                <a:gd name="connsiteX12" fmla="*/ 3408218 w 3473532"/>
                <a:gd name="connsiteY12" fmla="*/ 338447 h 1392382"/>
                <a:gd name="connsiteX13" fmla="*/ 3473532 w 3473532"/>
                <a:gd name="connsiteY13" fmla="*/ 23751 h 1392382"/>
                <a:gd name="connsiteX14" fmla="*/ 0 w 3473532"/>
                <a:gd name="connsiteY14" fmla="*/ 0 h 1392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3532" h="1392382">
                  <a:moveTo>
                    <a:pt x="0" y="0"/>
                  </a:moveTo>
                  <a:cubicBezTo>
                    <a:pt x="29193" y="132607"/>
                    <a:pt x="58387" y="265215"/>
                    <a:pt x="100940" y="380010"/>
                  </a:cubicBezTo>
                  <a:cubicBezTo>
                    <a:pt x="143493" y="494805"/>
                    <a:pt x="190994" y="594756"/>
                    <a:pt x="255319" y="688769"/>
                  </a:cubicBezTo>
                  <a:cubicBezTo>
                    <a:pt x="319644" y="782782"/>
                    <a:pt x="400792" y="867888"/>
                    <a:pt x="486888" y="944088"/>
                  </a:cubicBezTo>
                  <a:cubicBezTo>
                    <a:pt x="572984" y="1020288"/>
                    <a:pt x="667987" y="1088572"/>
                    <a:pt x="771896" y="1145969"/>
                  </a:cubicBezTo>
                  <a:cubicBezTo>
                    <a:pt x="875805" y="1203366"/>
                    <a:pt x="985652" y="1250868"/>
                    <a:pt x="1110343" y="1288473"/>
                  </a:cubicBezTo>
                  <a:cubicBezTo>
                    <a:pt x="1235034" y="1326078"/>
                    <a:pt x="1375558" y="1356756"/>
                    <a:pt x="1520041" y="1371600"/>
                  </a:cubicBezTo>
                  <a:cubicBezTo>
                    <a:pt x="1664524" y="1386444"/>
                    <a:pt x="1831768" y="1392382"/>
                    <a:pt x="1977241" y="1377538"/>
                  </a:cubicBezTo>
                  <a:cubicBezTo>
                    <a:pt x="2122714" y="1362694"/>
                    <a:pt x="2263239" y="1324099"/>
                    <a:pt x="2392878" y="1282535"/>
                  </a:cubicBezTo>
                  <a:cubicBezTo>
                    <a:pt x="2522517" y="1240971"/>
                    <a:pt x="2646218" y="1189512"/>
                    <a:pt x="2755075" y="1128156"/>
                  </a:cubicBezTo>
                  <a:cubicBezTo>
                    <a:pt x="2863932" y="1066800"/>
                    <a:pt x="2955966" y="1001486"/>
                    <a:pt x="3046021" y="914400"/>
                  </a:cubicBezTo>
                  <a:cubicBezTo>
                    <a:pt x="3136076" y="827314"/>
                    <a:pt x="3235037" y="701633"/>
                    <a:pt x="3295403" y="605641"/>
                  </a:cubicBezTo>
                  <a:cubicBezTo>
                    <a:pt x="3355769" y="509649"/>
                    <a:pt x="3378530" y="435429"/>
                    <a:pt x="3408218" y="338447"/>
                  </a:cubicBezTo>
                  <a:cubicBezTo>
                    <a:pt x="3437906" y="241465"/>
                    <a:pt x="3455719" y="132608"/>
                    <a:pt x="3473532" y="23751"/>
                  </a:cubicBezTo>
                  <a:lnTo>
                    <a:pt x="0" y="0"/>
                  </a:lnTo>
                  <a:close/>
                </a:path>
              </a:pathLst>
            </a:custGeom>
            <a:solidFill>
              <a:schemeClr val="bg1">
                <a:lumMod val="65000"/>
              </a:schemeClr>
            </a:solidFill>
            <a:ln>
              <a:no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1" name="椭圆 20"/>
            <p:cNvSpPr/>
            <p:nvPr/>
          </p:nvSpPr>
          <p:spPr bwMode="auto">
            <a:xfrm>
              <a:off x="2449483" y="2319866"/>
              <a:ext cx="3538386" cy="2690402"/>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2" name="椭圆 21"/>
            <p:cNvSpPr/>
            <p:nvPr/>
          </p:nvSpPr>
          <p:spPr bwMode="auto">
            <a:xfrm>
              <a:off x="2706647" y="2462720"/>
              <a:ext cx="3025646" cy="2292001"/>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3" name="椭圆 22"/>
            <p:cNvSpPr/>
            <p:nvPr/>
          </p:nvSpPr>
          <p:spPr bwMode="auto">
            <a:xfrm>
              <a:off x="2982861" y="2623032"/>
              <a:ext cx="2470045" cy="1865029"/>
            </a:xfrm>
            <a:prstGeom prst="ellipse">
              <a:avLst/>
            </a:prstGeom>
            <a:solidFill>
              <a:srgbClr val="C00000"/>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4" name="椭圆 23"/>
            <p:cNvSpPr/>
            <p:nvPr/>
          </p:nvSpPr>
          <p:spPr bwMode="auto">
            <a:xfrm>
              <a:off x="3286060" y="2807154"/>
              <a:ext cx="1869995" cy="1412660"/>
            </a:xfrm>
            <a:prstGeom prst="ellipse">
              <a:avLst/>
            </a:prstGeom>
            <a:solidFill>
              <a:schemeClr val="bg1"/>
            </a:soli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5" name="椭圆 24"/>
            <p:cNvSpPr/>
            <p:nvPr/>
          </p:nvSpPr>
          <p:spPr bwMode="auto">
            <a:xfrm>
              <a:off x="3589260" y="3015086"/>
              <a:ext cx="1258833" cy="938069"/>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bg1"/>
              </a:solidFill>
            </a:ln>
            <a:extLst/>
          </p:spPr>
          <p:txBody>
            <a:bodyPr/>
            <a:lstStyle/>
            <a:p>
              <a:pPr eaLnBrk="0" fontAlgn="auto" hangingPunct="0">
                <a:spcBef>
                  <a:spcPts val="0"/>
                </a:spcBef>
                <a:spcAft>
                  <a:spcPts val="0"/>
                </a:spcAft>
                <a:defRPr/>
              </a:pPr>
              <a:endParaRPr lang="zh-CN" altLang="en-US" kern="0">
                <a:solidFill>
                  <a:sysClr val="windowText" lastClr="000000"/>
                </a:solidFill>
                <a:ea typeface="+mn-ea"/>
              </a:endParaRPr>
            </a:p>
          </p:txBody>
        </p:sp>
        <p:sp>
          <p:nvSpPr>
            <p:cNvPr id="26" name="椭圆 25"/>
            <p:cNvSpPr/>
            <p:nvPr/>
          </p:nvSpPr>
          <p:spPr bwMode="auto">
            <a:xfrm>
              <a:off x="3897222" y="3234127"/>
              <a:ext cx="641323" cy="487288"/>
            </a:xfrm>
            <a:prstGeom prst="ellipse">
              <a:avLst/>
            </a:prstGeom>
            <a:solidFill>
              <a:srgbClr val="C00000"/>
            </a:solidFill>
            <a:ln w="28575">
              <a:solidFill>
                <a:schemeClr val="bg1"/>
              </a:solidFill>
            </a:ln>
            <a:extLst/>
          </p:spPr>
          <p:txBody>
            <a:bodyPr/>
            <a:lstStyle/>
            <a:p>
              <a:pPr eaLnBrk="0" fontAlgn="auto" hangingPunct="0">
                <a:spcBef>
                  <a:spcPts val="0"/>
                </a:spcBef>
                <a:spcAft>
                  <a:spcPts val="0"/>
                </a:spcAft>
                <a:defRPr/>
              </a:pPr>
              <a:endParaRPr lang="zh-CN" altLang="en-US" b="1" ker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endParaRPr>
            </a:p>
          </p:txBody>
        </p:sp>
        <p:sp>
          <p:nvSpPr>
            <p:cNvPr id="27" name="任意多边形 25"/>
            <p:cNvSpPr>
              <a:spLocks noChangeArrowheads="1"/>
            </p:cNvSpPr>
            <p:nvPr/>
          </p:nvSpPr>
          <p:spPr bwMode="auto">
            <a:xfrm>
              <a:off x="3474912" y="2444498"/>
              <a:ext cx="2520363" cy="2574152"/>
            </a:xfrm>
            <a:custGeom>
              <a:avLst/>
              <a:gdLst>
                <a:gd name="T0" fmla="*/ 0 w 2520363"/>
                <a:gd name="T1" fmla="*/ 2443522 h 2574152"/>
                <a:gd name="T2" fmla="*/ 353465 w 2520363"/>
                <a:gd name="T3" fmla="*/ 2535730 h 2574152"/>
                <a:gd name="T4" fmla="*/ 714615 w 2520363"/>
                <a:gd name="T5" fmla="*/ 2574152 h 2574152"/>
                <a:gd name="T6" fmla="*/ 1152609 w 2520363"/>
                <a:gd name="T7" fmla="*/ 2535730 h 2574152"/>
                <a:gd name="T8" fmla="*/ 1582915 w 2520363"/>
                <a:gd name="T9" fmla="*/ 2412786 h 2574152"/>
                <a:gd name="T10" fmla="*/ 1944064 w 2520363"/>
                <a:gd name="T11" fmla="*/ 2220686 h 2574152"/>
                <a:gd name="T12" fmla="*/ 2228371 w 2520363"/>
                <a:gd name="T13" fmla="*/ 1967113 h 2574152"/>
                <a:gd name="T14" fmla="*/ 2389735 w 2520363"/>
                <a:gd name="T15" fmla="*/ 1721224 h 2574152"/>
                <a:gd name="T16" fmla="*/ 2489627 w 2520363"/>
                <a:gd name="T17" fmla="*/ 1444599 h 2574152"/>
                <a:gd name="T18" fmla="*/ 2504995 w 2520363"/>
                <a:gd name="T19" fmla="*/ 1091133 h 2574152"/>
                <a:gd name="T20" fmla="*/ 2397419 w 2520363"/>
                <a:gd name="T21" fmla="*/ 760720 h 2574152"/>
                <a:gd name="T22" fmla="*/ 2213001 w 2520363"/>
                <a:gd name="T23" fmla="*/ 484095 h 2574152"/>
                <a:gd name="T24" fmla="*/ 1874908 w 2520363"/>
                <a:gd name="T25" fmla="*/ 199785 h 2574152"/>
                <a:gd name="T26" fmla="*/ 1475338 w 2520363"/>
                <a:gd name="T27" fmla="*/ 0 h 2574152"/>
                <a:gd name="T28" fmla="*/ 715255 w 2520363"/>
                <a:gd name="T29" fmla="*/ 1058476 h 2574152"/>
                <a:gd name="T30" fmla="*/ 0 w 2520363"/>
                <a:gd name="T31" fmla="*/ 2443522 h 2574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0363"/>
                <a:gd name="T49" fmla="*/ 0 h 2574152"/>
                <a:gd name="T50" fmla="*/ 2520363 w 2520363"/>
                <a:gd name="T51" fmla="*/ 2574152 h 2574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0363" h="2574152">
                  <a:moveTo>
                    <a:pt x="0" y="2443523"/>
                  </a:moveTo>
                  <a:cubicBezTo>
                    <a:pt x="117181" y="2478741"/>
                    <a:pt x="234363" y="2513960"/>
                    <a:pt x="353465" y="2535731"/>
                  </a:cubicBezTo>
                  <a:cubicBezTo>
                    <a:pt x="472567" y="2557502"/>
                    <a:pt x="581425" y="2574152"/>
                    <a:pt x="714615" y="2574152"/>
                  </a:cubicBezTo>
                  <a:cubicBezTo>
                    <a:pt x="847805" y="2574152"/>
                    <a:pt x="1007889" y="2562625"/>
                    <a:pt x="1152605" y="2535731"/>
                  </a:cubicBezTo>
                  <a:cubicBezTo>
                    <a:pt x="1297321" y="2508837"/>
                    <a:pt x="1451002" y="2465294"/>
                    <a:pt x="1582911" y="2412787"/>
                  </a:cubicBezTo>
                  <a:cubicBezTo>
                    <a:pt x="1714820" y="2360280"/>
                    <a:pt x="1836484" y="2294965"/>
                    <a:pt x="1944060" y="2220686"/>
                  </a:cubicBezTo>
                  <a:cubicBezTo>
                    <a:pt x="2051636" y="2146407"/>
                    <a:pt x="2154091" y="2050357"/>
                    <a:pt x="2228370" y="1967113"/>
                  </a:cubicBezTo>
                  <a:cubicBezTo>
                    <a:pt x="2302649" y="1883869"/>
                    <a:pt x="2346191" y="1808310"/>
                    <a:pt x="2389734" y="1721224"/>
                  </a:cubicBezTo>
                  <a:cubicBezTo>
                    <a:pt x="2433277" y="1634138"/>
                    <a:pt x="2470417" y="1549614"/>
                    <a:pt x="2489627" y="1444599"/>
                  </a:cubicBezTo>
                  <a:cubicBezTo>
                    <a:pt x="2508837" y="1339584"/>
                    <a:pt x="2520363" y="1205113"/>
                    <a:pt x="2504995" y="1091133"/>
                  </a:cubicBezTo>
                  <a:cubicBezTo>
                    <a:pt x="2489627" y="977153"/>
                    <a:pt x="2446084" y="861893"/>
                    <a:pt x="2397418" y="760720"/>
                  </a:cubicBezTo>
                  <a:cubicBezTo>
                    <a:pt x="2348752" y="659547"/>
                    <a:pt x="2300086" y="577584"/>
                    <a:pt x="2213001" y="484095"/>
                  </a:cubicBezTo>
                  <a:cubicBezTo>
                    <a:pt x="2125916" y="390606"/>
                    <a:pt x="1997849" y="280468"/>
                    <a:pt x="1874904" y="199785"/>
                  </a:cubicBezTo>
                  <a:cubicBezTo>
                    <a:pt x="1751960" y="119103"/>
                    <a:pt x="1667435" y="85165"/>
                    <a:pt x="1475334" y="0"/>
                  </a:cubicBezTo>
                  <a:lnTo>
                    <a:pt x="715255" y="1058476"/>
                  </a:lnTo>
                  <a:lnTo>
                    <a:pt x="0" y="2443523"/>
                  </a:lnTo>
                  <a:close/>
                </a:path>
              </a:pathLst>
            </a:custGeom>
            <a:solidFill>
              <a:schemeClr val="bg1">
                <a:alpha val="7843"/>
              </a:schemeClr>
            </a:solidFill>
            <a:ln w="9525" algn="ctr">
              <a:noFill/>
              <a:round/>
              <a:headEnd/>
              <a:tailEnd/>
            </a:ln>
          </p:spPr>
          <p:txBody>
            <a:bodyPr/>
            <a:lstStyle/>
            <a:p>
              <a:endParaRPr lang="zh-CN" altLang="en-US"/>
            </a:p>
          </p:txBody>
        </p:sp>
        <p:sp>
          <p:nvSpPr>
            <p:cNvPr id="28" name="任意多边形 26"/>
            <p:cNvSpPr>
              <a:spLocks noChangeArrowheads="1"/>
            </p:cNvSpPr>
            <p:nvPr/>
          </p:nvSpPr>
          <p:spPr bwMode="auto">
            <a:xfrm>
              <a:off x="4204895" y="2536707"/>
              <a:ext cx="1775012" cy="1114185"/>
            </a:xfrm>
            <a:custGeom>
              <a:avLst/>
              <a:gdLst>
                <a:gd name="T0" fmla="*/ 0 w 1775012"/>
                <a:gd name="T1" fmla="*/ 968188 h 1114185"/>
                <a:gd name="T2" fmla="*/ 1775012 w 1775012"/>
                <a:gd name="T3" fmla="*/ 1114185 h 1114185"/>
                <a:gd name="T4" fmla="*/ 1759644 w 1775012"/>
                <a:gd name="T5" fmla="*/ 929768 h 1114185"/>
                <a:gd name="T6" fmla="*/ 1682803 w 1775012"/>
                <a:gd name="T7" fmla="*/ 668511 h 1114185"/>
                <a:gd name="T8" fmla="*/ 1483018 w 1775012"/>
                <a:gd name="T9" fmla="*/ 376517 h 1114185"/>
                <a:gd name="T10" fmla="*/ 1252497 w 1775012"/>
                <a:gd name="T11" fmla="*/ 176733 h 1114185"/>
                <a:gd name="T12" fmla="*/ 945136 w 1775012"/>
                <a:gd name="T13" fmla="*/ 0 h 1114185"/>
                <a:gd name="T14" fmla="*/ 0 w 1775012"/>
                <a:gd name="T15" fmla="*/ 968188 h 1114185"/>
                <a:gd name="T16" fmla="*/ 0 60000 65536"/>
                <a:gd name="T17" fmla="*/ 0 60000 65536"/>
                <a:gd name="T18" fmla="*/ 0 60000 65536"/>
                <a:gd name="T19" fmla="*/ 0 60000 65536"/>
                <a:gd name="T20" fmla="*/ 0 60000 65536"/>
                <a:gd name="T21" fmla="*/ 0 60000 65536"/>
                <a:gd name="T22" fmla="*/ 0 60000 65536"/>
                <a:gd name="T23" fmla="*/ 0 60000 65536"/>
                <a:gd name="T24" fmla="*/ 0 w 1775012"/>
                <a:gd name="T25" fmla="*/ 0 h 1114185"/>
                <a:gd name="T26" fmla="*/ 1775012 w 1775012"/>
                <a:gd name="T27" fmla="*/ 1114185 h 11141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5012" h="1114185">
                  <a:moveTo>
                    <a:pt x="0" y="968188"/>
                  </a:moveTo>
                  <a:lnTo>
                    <a:pt x="1775012" y="1114185"/>
                  </a:lnTo>
                  <a:cubicBezTo>
                    <a:pt x="1769889" y="1052713"/>
                    <a:pt x="1775012" y="1004047"/>
                    <a:pt x="1759644" y="929768"/>
                  </a:cubicBezTo>
                  <a:cubicBezTo>
                    <a:pt x="1744276" y="855489"/>
                    <a:pt x="1728907" y="760720"/>
                    <a:pt x="1682803" y="668511"/>
                  </a:cubicBezTo>
                  <a:cubicBezTo>
                    <a:pt x="1636699" y="576303"/>
                    <a:pt x="1554736" y="458480"/>
                    <a:pt x="1483018" y="376517"/>
                  </a:cubicBezTo>
                  <a:cubicBezTo>
                    <a:pt x="1411300" y="294554"/>
                    <a:pt x="1342144" y="239486"/>
                    <a:pt x="1252497" y="176733"/>
                  </a:cubicBezTo>
                  <a:cubicBezTo>
                    <a:pt x="1162850" y="113980"/>
                    <a:pt x="1053993" y="56990"/>
                    <a:pt x="945136" y="0"/>
                  </a:cubicBezTo>
                  <a:lnTo>
                    <a:pt x="0" y="968188"/>
                  </a:lnTo>
                  <a:close/>
                </a:path>
              </a:pathLst>
            </a:custGeom>
            <a:solidFill>
              <a:schemeClr val="bg1">
                <a:alpha val="7059"/>
              </a:schemeClr>
            </a:solidFill>
            <a:ln w="9525" algn="ctr">
              <a:noFill/>
              <a:round/>
              <a:headEnd/>
              <a:tailEnd/>
            </a:ln>
          </p:spPr>
          <p:txBody>
            <a:bodyPr/>
            <a:lstStyle/>
            <a:p>
              <a:endParaRPr lang="zh-CN" altLang="en-US"/>
            </a:p>
          </p:txBody>
        </p:sp>
        <p:sp>
          <p:nvSpPr>
            <p:cNvPr id="29" name="任意多边形 29"/>
            <p:cNvSpPr>
              <a:spLocks noChangeArrowheads="1"/>
            </p:cNvSpPr>
            <p:nvPr/>
          </p:nvSpPr>
          <p:spPr bwMode="auto">
            <a:xfrm>
              <a:off x="4390604" y="4019045"/>
              <a:ext cx="1537487" cy="1213806"/>
            </a:xfrm>
            <a:custGeom>
              <a:avLst/>
              <a:gdLst>
                <a:gd name="T0" fmla="*/ 1537487 w 1537487"/>
                <a:gd name="T1" fmla="*/ 0 h 1213806"/>
                <a:gd name="T2" fmla="*/ 1488934 w 1537487"/>
                <a:gd name="T3" fmla="*/ 194209 h 1213806"/>
                <a:gd name="T4" fmla="*/ 1391830 w 1537487"/>
                <a:gd name="T5" fmla="*/ 428878 h 1213806"/>
                <a:gd name="T6" fmla="*/ 1229989 w 1537487"/>
                <a:gd name="T7" fmla="*/ 655455 h 1213806"/>
                <a:gd name="T8" fmla="*/ 995320 w 1537487"/>
                <a:gd name="T9" fmla="*/ 865848 h 1213806"/>
                <a:gd name="T10" fmla="*/ 712099 w 1537487"/>
                <a:gd name="T11" fmla="*/ 1019597 h 1213806"/>
                <a:gd name="T12" fmla="*/ 372233 w 1537487"/>
                <a:gd name="T13" fmla="*/ 1140977 h 1213806"/>
                <a:gd name="T14" fmla="*/ 0 w 1537487"/>
                <a:gd name="T15" fmla="*/ 1213806 h 1213806"/>
                <a:gd name="T16" fmla="*/ 337168 w 1537487"/>
                <a:gd name="T17" fmla="*/ 1039827 h 1213806"/>
                <a:gd name="T18" fmla="*/ 542166 w 1537487"/>
                <a:gd name="T19" fmla="*/ 882032 h 1213806"/>
                <a:gd name="T20" fmla="*/ 663547 w 1537487"/>
                <a:gd name="T21" fmla="*/ 841572 h 1213806"/>
                <a:gd name="T22" fmla="*/ 922492 w 1537487"/>
                <a:gd name="T23" fmla="*/ 720191 h 1213806"/>
                <a:gd name="T24" fmla="*/ 1132885 w 1537487"/>
                <a:gd name="T25" fmla="*/ 566443 h 1213806"/>
                <a:gd name="T26" fmla="*/ 1286633 w 1537487"/>
                <a:gd name="T27" fmla="*/ 420786 h 1213806"/>
                <a:gd name="T28" fmla="*/ 1432290 w 1537487"/>
                <a:gd name="T29" fmla="*/ 234669 h 1213806"/>
                <a:gd name="T30" fmla="*/ 1537487 w 1537487"/>
                <a:gd name="T31" fmla="*/ 0 h 12138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37487"/>
                <a:gd name="T49" fmla="*/ 0 h 1213806"/>
                <a:gd name="T50" fmla="*/ 1537487 w 1537487"/>
                <a:gd name="T51" fmla="*/ 1213806 h 12138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37487" h="1213806">
                  <a:moveTo>
                    <a:pt x="1537487" y="0"/>
                  </a:moveTo>
                  <a:cubicBezTo>
                    <a:pt x="1525348" y="61364"/>
                    <a:pt x="1513210" y="122729"/>
                    <a:pt x="1488934" y="194209"/>
                  </a:cubicBezTo>
                  <a:cubicBezTo>
                    <a:pt x="1464658" y="265689"/>
                    <a:pt x="1434987" y="352004"/>
                    <a:pt x="1391830" y="428878"/>
                  </a:cubicBezTo>
                  <a:cubicBezTo>
                    <a:pt x="1348673" y="505752"/>
                    <a:pt x="1296074" y="582627"/>
                    <a:pt x="1229989" y="655455"/>
                  </a:cubicBezTo>
                  <a:cubicBezTo>
                    <a:pt x="1163904" y="728283"/>
                    <a:pt x="1081635" y="805158"/>
                    <a:pt x="995320" y="865848"/>
                  </a:cubicBezTo>
                  <a:cubicBezTo>
                    <a:pt x="909005" y="926538"/>
                    <a:pt x="815947" y="973742"/>
                    <a:pt x="712099" y="1019597"/>
                  </a:cubicBezTo>
                  <a:cubicBezTo>
                    <a:pt x="608251" y="1065452"/>
                    <a:pt x="490916" y="1108609"/>
                    <a:pt x="372233" y="1140977"/>
                  </a:cubicBezTo>
                  <a:cubicBezTo>
                    <a:pt x="253550" y="1173345"/>
                    <a:pt x="66085" y="1203017"/>
                    <a:pt x="0" y="1213806"/>
                  </a:cubicBezTo>
                  <a:cubicBezTo>
                    <a:pt x="134867" y="1157162"/>
                    <a:pt x="246807" y="1095123"/>
                    <a:pt x="337168" y="1039827"/>
                  </a:cubicBezTo>
                  <a:cubicBezTo>
                    <a:pt x="427529" y="984531"/>
                    <a:pt x="513844" y="909005"/>
                    <a:pt x="542166" y="882032"/>
                  </a:cubicBezTo>
                  <a:cubicBezTo>
                    <a:pt x="582626" y="868545"/>
                    <a:pt x="600159" y="868545"/>
                    <a:pt x="663547" y="841572"/>
                  </a:cubicBezTo>
                  <a:cubicBezTo>
                    <a:pt x="726935" y="814599"/>
                    <a:pt x="844269" y="766046"/>
                    <a:pt x="922492" y="720191"/>
                  </a:cubicBezTo>
                  <a:cubicBezTo>
                    <a:pt x="1000715" y="674336"/>
                    <a:pt x="1072195" y="616344"/>
                    <a:pt x="1132885" y="566443"/>
                  </a:cubicBezTo>
                  <a:cubicBezTo>
                    <a:pt x="1193575" y="516542"/>
                    <a:pt x="1236732" y="476082"/>
                    <a:pt x="1286633" y="420786"/>
                  </a:cubicBezTo>
                  <a:cubicBezTo>
                    <a:pt x="1336534" y="365490"/>
                    <a:pt x="1391830" y="302103"/>
                    <a:pt x="1432290" y="234669"/>
                  </a:cubicBezTo>
                  <a:lnTo>
                    <a:pt x="1537487" y="0"/>
                  </a:lnTo>
                  <a:close/>
                </a:path>
              </a:pathLst>
            </a:custGeom>
            <a:solidFill>
              <a:schemeClr val="bg1">
                <a:alpha val="10196"/>
              </a:schemeClr>
            </a:solidFill>
            <a:ln w="9525" algn="ctr">
              <a:noFill/>
              <a:round/>
              <a:headEnd/>
              <a:tailEnd/>
            </a:ln>
          </p:spPr>
          <p:txBody>
            <a:bodyPr/>
            <a:lstStyle/>
            <a:p>
              <a:endParaRPr lang="zh-CN" altLang="en-US"/>
            </a:p>
          </p:txBody>
        </p:sp>
      </p:grpSp>
      <p:sp>
        <p:nvSpPr>
          <p:cNvPr id="30" name="矩形 29"/>
          <p:cNvSpPr/>
          <p:nvPr/>
        </p:nvSpPr>
        <p:spPr>
          <a:xfrm>
            <a:off x="628825" y="1399138"/>
            <a:ext cx="5299849"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）建设一支高水平骨干队伍的要求</a:t>
            </a:r>
            <a:endParaRPr lang="zh-CN" altLang="en-US" sz="2400" dirty="0">
              <a:latin typeface="华文中宋" panose="02010600040101010101" pitchFamily="2" charset="-122"/>
              <a:ea typeface="华文中宋" panose="02010600040101010101" pitchFamily="2" charset="-122"/>
            </a:endParaRPr>
          </a:p>
        </p:txBody>
      </p:sp>
      <p:sp>
        <p:nvSpPr>
          <p:cNvPr id="31"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32" name="组合 9"/>
          <p:cNvGrpSpPr/>
          <p:nvPr/>
        </p:nvGrpSpPr>
        <p:grpSpPr>
          <a:xfrm>
            <a:off x="195284" y="825457"/>
            <a:ext cx="2703175" cy="553254"/>
            <a:chOff x="412885" y="1162986"/>
            <a:chExt cx="2703175" cy="553254"/>
          </a:xfrm>
        </p:grpSpPr>
        <p:sp>
          <p:nvSpPr>
            <p:cNvPr id="33" name="矩形 32"/>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改革的意义</a:t>
              </a:r>
              <a:endParaRPr lang="zh-CN" altLang="zh-CN" sz="2400" dirty="0">
                <a:latin typeface="华文中宋" panose="02010600040101010101" pitchFamily="2" charset="-122"/>
                <a:ea typeface="华文中宋" panose="02010600040101010101" pitchFamily="2" charset="-122"/>
              </a:endParaRPr>
            </a:p>
          </p:txBody>
        </p:sp>
        <p:grpSp>
          <p:nvGrpSpPr>
            <p:cNvPr id="34" name="组合 28"/>
            <p:cNvGrpSpPr/>
            <p:nvPr/>
          </p:nvGrpSpPr>
          <p:grpSpPr>
            <a:xfrm>
              <a:off x="412885" y="1162986"/>
              <a:ext cx="666069" cy="553254"/>
              <a:chOff x="611187" y="261275"/>
              <a:chExt cx="666069" cy="664458"/>
            </a:xfrm>
          </p:grpSpPr>
          <p:sp>
            <p:nvSpPr>
              <p:cNvPr id="35" name="矩形 3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36" name="矩形 3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123676386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182924"/>
            <a:ext cx="9143999" cy="1950406"/>
          </a:xfrm>
          <a:prstGeom prst="rect">
            <a:avLst/>
          </a:prstGeom>
        </p:spPr>
        <p:txBody>
          <a:bodyPr wrap="square">
            <a:spAutoFit/>
          </a:bodyPr>
          <a:lstStyle/>
          <a:p>
            <a:pPr algn="ctr">
              <a:lnSpc>
                <a:spcPct val="150000"/>
              </a:lnSpc>
            </a:pPr>
            <a:r>
              <a:rPr lang="zh-CN" altLang="zh-CN" sz="2800" dirty="0">
                <a:latin typeface="华文中宋" panose="02010600040101010101" pitchFamily="2" charset="-122"/>
                <a:ea typeface="华文中宋" panose="02010600040101010101" pitchFamily="2" charset="-122"/>
              </a:rPr>
              <a:t>最重要的办学实力是人才培养质</a:t>
            </a:r>
            <a:r>
              <a:rPr lang="zh-CN" altLang="zh-CN" sz="2800" dirty="0" smtClean="0">
                <a:latin typeface="华文中宋" panose="02010600040101010101" pitchFamily="2" charset="-122"/>
                <a:ea typeface="华文中宋" panose="02010600040101010101" pitchFamily="2" charset="-122"/>
              </a:rPr>
              <a:t>量</a:t>
            </a:r>
            <a:endParaRPr lang="en-US" altLang="zh-CN" sz="2800" dirty="0" smtClean="0">
              <a:latin typeface="华文中宋" panose="02010600040101010101" pitchFamily="2" charset="-122"/>
              <a:ea typeface="华文中宋" panose="02010600040101010101" pitchFamily="2" charset="-122"/>
            </a:endParaRPr>
          </a:p>
          <a:p>
            <a:pPr algn="ctr">
              <a:lnSpc>
                <a:spcPct val="150000"/>
              </a:lnSpc>
            </a:pPr>
            <a:endParaRPr lang="en-US" altLang="zh-CN" sz="2800" dirty="0">
              <a:latin typeface="华文中宋" panose="02010600040101010101" pitchFamily="2" charset="-122"/>
              <a:ea typeface="华文中宋" panose="02010600040101010101" pitchFamily="2" charset="-122"/>
            </a:endParaRPr>
          </a:p>
          <a:p>
            <a:pPr algn="ctr">
              <a:lnSpc>
                <a:spcPct val="150000"/>
              </a:lnSpc>
            </a:pPr>
            <a:r>
              <a:rPr lang="zh-CN" altLang="zh-CN" sz="2800" dirty="0" smtClean="0">
                <a:latin typeface="华文中宋" panose="02010600040101010101" pitchFamily="2" charset="-122"/>
                <a:ea typeface="华文中宋" panose="02010600040101010101" pitchFamily="2" charset="-122"/>
              </a:rPr>
              <a:t>这</a:t>
            </a:r>
            <a:r>
              <a:rPr lang="zh-CN" altLang="zh-CN" sz="2800" dirty="0">
                <a:latin typeface="华文中宋" panose="02010600040101010101" pitchFamily="2" charset="-122"/>
                <a:ea typeface="华文中宋" panose="02010600040101010101" pitchFamily="2" charset="-122"/>
              </a:rPr>
              <a:t>是最内在、最根本的评价</a:t>
            </a:r>
            <a:r>
              <a:rPr lang="zh-CN" altLang="zh-CN" sz="2800" dirty="0" smtClean="0">
                <a:latin typeface="华文中宋" panose="02010600040101010101" pitchFamily="2" charset="-122"/>
                <a:ea typeface="华文中宋" panose="02010600040101010101" pitchFamily="2" charset="-122"/>
              </a:rPr>
              <a:t>要素</a:t>
            </a:r>
            <a:r>
              <a:rPr lang="zh-CN" altLang="en-US" sz="2800" b="1" dirty="0" smtClean="0"/>
              <a:t>和竞争指标</a:t>
            </a:r>
            <a:endParaRPr lang="zh-CN" altLang="en-US" sz="2400" dirty="0">
              <a:latin typeface="华文中宋" panose="02010600040101010101" pitchFamily="2" charset="-122"/>
              <a:ea typeface="华文中宋" panose="02010600040101010101" pitchFamily="2" charset="-122"/>
            </a:endParaRPr>
          </a:p>
        </p:txBody>
      </p:sp>
      <p:grpSp>
        <p:nvGrpSpPr>
          <p:cNvPr id="5" name="组合 11"/>
          <p:cNvGrpSpPr/>
          <p:nvPr/>
        </p:nvGrpSpPr>
        <p:grpSpPr>
          <a:xfrm>
            <a:off x="457200" y="3160435"/>
            <a:ext cx="7994967" cy="75259"/>
            <a:chOff x="647702" y="5265146"/>
            <a:chExt cx="7921940" cy="90386"/>
          </a:xfrm>
        </p:grpSpPr>
        <p:cxnSp>
          <p:nvCxnSpPr>
            <p:cNvPr id="13" name="直接连接符 12"/>
            <p:cNvCxnSpPr>
              <a:endCxn id="1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748466" y="1612783"/>
            <a:ext cx="3760966"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）提高办学实力的要求</a:t>
            </a:r>
            <a:endParaRPr lang="zh-CN" altLang="en-US" sz="2400" dirty="0">
              <a:latin typeface="华文中宋" panose="02010600040101010101" pitchFamily="2" charset="-122"/>
              <a:ea typeface="华文中宋" panose="02010600040101010101" pitchFamily="2" charset="-122"/>
            </a:endParaRPr>
          </a:p>
        </p:txBody>
      </p:sp>
      <p:sp>
        <p:nvSpPr>
          <p:cNvPr id="17"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组合 9"/>
          <p:cNvGrpSpPr/>
          <p:nvPr/>
        </p:nvGrpSpPr>
        <p:grpSpPr>
          <a:xfrm>
            <a:off x="195284" y="825457"/>
            <a:ext cx="2703175" cy="553254"/>
            <a:chOff x="412885" y="1162986"/>
            <a:chExt cx="2703175" cy="553254"/>
          </a:xfrm>
        </p:grpSpPr>
        <p:sp>
          <p:nvSpPr>
            <p:cNvPr id="19" name="矩形 18"/>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改革的意义</a:t>
              </a:r>
              <a:endParaRPr lang="zh-CN" altLang="zh-CN" sz="2400" dirty="0">
                <a:latin typeface="华文中宋" panose="02010600040101010101" pitchFamily="2" charset="-122"/>
                <a:ea typeface="华文中宋" panose="02010600040101010101" pitchFamily="2" charset="-122"/>
              </a:endParaRPr>
            </a:p>
          </p:txBody>
        </p:sp>
        <p:grpSp>
          <p:nvGrpSpPr>
            <p:cNvPr id="20" name="组合 28"/>
            <p:cNvGrpSpPr/>
            <p:nvPr/>
          </p:nvGrpSpPr>
          <p:grpSpPr>
            <a:xfrm>
              <a:off x="412885" y="1162986"/>
              <a:ext cx="666069" cy="553254"/>
              <a:chOff x="611187" y="261275"/>
              <a:chExt cx="666069" cy="664458"/>
            </a:xfrm>
          </p:grpSpPr>
          <p:sp>
            <p:nvSpPr>
              <p:cNvPr id="21" name="矩形 20"/>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2" name="矩形 21"/>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425018682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3398" y="2442828"/>
            <a:ext cx="3940629" cy="1554272"/>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各位</a:t>
            </a:r>
            <a:r>
              <a:rPr lang="zh-CN" altLang="zh-CN" sz="2400" dirty="0">
                <a:latin typeface="华文中宋" panose="02010600040101010101" pitchFamily="2" charset="-122"/>
                <a:ea typeface="华文中宋" panose="02010600040101010101" pitchFamily="2" charset="-122"/>
              </a:rPr>
              <a:t>是改革的先行者，在完成改革任务的同时还会有多方面的收获：</a:t>
            </a:r>
            <a:endParaRPr lang="zh-CN" altLang="en-US" sz="2400" dirty="0">
              <a:latin typeface="华文中宋" panose="02010600040101010101" pitchFamily="2" charset="-122"/>
              <a:ea typeface="华文中宋" panose="02010600040101010101" pitchFamily="2" charset="-122"/>
            </a:endParaRPr>
          </a:p>
        </p:txBody>
      </p:sp>
      <p:grpSp>
        <p:nvGrpSpPr>
          <p:cNvPr id="7" name="组合 65"/>
          <p:cNvGrpSpPr/>
          <p:nvPr/>
        </p:nvGrpSpPr>
        <p:grpSpPr>
          <a:xfrm>
            <a:off x="3154671" y="2432928"/>
            <a:ext cx="5746832" cy="3088610"/>
            <a:chOff x="927009" y="1655764"/>
            <a:chExt cx="7532779" cy="4294186"/>
          </a:xfrm>
        </p:grpSpPr>
        <p:grpSp>
          <p:nvGrpSpPr>
            <p:cNvPr id="10" name="Group 2"/>
            <p:cNvGrpSpPr>
              <a:grpSpLocks/>
            </p:cNvGrpSpPr>
            <p:nvPr/>
          </p:nvGrpSpPr>
          <p:grpSpPr bwMode="auto">
            <a:xfrm>
              <a:off x="4283075" y="1990725"/>
              <a:ext cx="4176713" cy="3829050"/>
              <a:chOff x="1149" y="1417"/>
              <a:chExt cx="2540" cy="2328"/>
            </a:xfrm>
          </p:grpSpPr>
          <p:sp>
            <p:nvSpPr>
              <p:cNvPr id="109" name="Freeform 3"/>
              <p:cNvSpPr>
                <a:spLocks/>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0" name="Freeform 4"/>
              <p:cNvSpPr>
                <a:spLocks/>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1" name="Freeform 5"/>
              <p:cNvSpPr>
                <a:spLocks/>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2" name="Freeform 6"/>
              <p:cNvSpPr>
                <a:spLocks/>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3" name="Freeform 7"/>
              <p:cNvSpPr>
                <a:spLocks/>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4" name="Freeform 8"/>
              <p:cNvSpPr>
                <a:spLocks/>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5" name="Freeform 9"/>
              <p:cNvSpPr>
                <a:spLocks/>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68" name="Freeform 10"/>
            <p:cNvSpPr>
              <a:spLocks/>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1" name="Group 11"/>
            <p:cNvGrpSpPr>
              <a:grpSpLocks/>
            </p:cNvGrpSpPr>
            <p:nvPr/>
          </p:nvGrpSpPr>
          <p:grpSpPr bwMode="auto">
            <a:xfrm>
              <a:off x="4500563" y="4835525"/>
              <a:ext cx="974725" cy="1114425"/>
              <a:chOff x="2924" y="2115"/>
              <a:chExt cx="614" cy="702"/>
            </a:xfrm>
          </p:grpSpPr>
          <p:sp>
            <p:nvSpPr>
              <p:cNvPr id="101"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2" name="Group 13"/>
              <p:cNvGrpSpPr>
                <a:grpSpLocks/>
              </p:cNvGrpSpPr>
              <p:nvPr/>
            </p:nvGrpSpPr>
            <p:grpSpPr bwMode="auto">
              <a:xfrm>
                <a:off x="2925" y="2115"/>
                <a:ext cx="613" cy="613"/>
                <a:chOff x="1157" y="1798"/>
                <a:chExt cx="613" cy="613"/>
              </a:xfrm>
            </p:grpSpPr>
            <p:grpSp>
              <p:nvGrpSpPr>
                <p:cNvPr id="13" name="Group 14"/>
                <p:cNvGrpSpPr>
                  <a:grpSpLocks/>
                </p:cNvGrpSpPr>
                <p:nvPr/>
              </p:nvGrpSpPr>
              <p:grpSpPr bwMode="auto">
                <a:xfrm>
                  <a:off x="1157" y="1798"/>
                  <a:ext cx="613" cy="613"/>
                  <a:chOff x="2335" y="1139"/>
                  <a:chExt cx="1089" cy="1089"/>
                </a:xfrm>
              </p:grpSpPr>
              <p:sp>
                <p:nvSpPr>
                  <p:cNvPr id="105" name="Oval 15"/>
                  <p:cNvSpPr>
                    <a:spLocks noChangeArrowheads="1"/>
                  </p:cNvSpPr>
                  <p:nvPr/>
                </p:nvSpPr>
                <p:spPr bwMode="auto">
                  <a:xfrm>
                    <a:off x="2335" y="1139"/>
                    <a:ext cx="1089" cy="1089"/>
                  </a:xfrm>
                  <a:prstGeom prst="ellipse">
                    <a:avLst/>
                  </a:prstGeom>
                  <a:solidFill>
                    <a:srgbClr val="002060"/>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4" name="Group 16"/>
                  <p:cNvGrpSpPr>
                    <a:grpSpLocks/>
                  </p:cNvGrpSpPr>
                  <p:nvPr/>
                </p:nvGrpSpPr>
                <p:grpSpPr bwMode="auto">
                  <a:xfrm>
                    <a:off x="2426" y="1169"/>
                    <a:ext cx="908" cy="296"/>
                    <a:chOff x="1431" y="1843"/>
                    <a:chExt cx="907" cy="295"/>
                  </a:xfrm>
                </p:grpSpPr>
                <p:sp>
                  <p:nvSpPr>
                    <p:cNvPr id="107" name="Freeform 17"/>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08"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04" name="Text Box 19"/>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一</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5" name="Group 20"/>
            <p:cNvGrpSpPr>
              <a:grpSpLocks/>
            </p:cNvGrpSpPr>
            <p:nvPr/>
          </p:nvGrpSpPr>
          <p:grpSpPr bwMode="auto">
            <a:xfrm>
              <a:off x="5216525" y="3756025"/>
              <a:ext cx="974725" cy="1114425"/>
              <a:chOff x="2924" y="2115"/>
              <a:chExt cx="614" cy="702"/>
            </a:xfrm>
          </p:grpSpPr>
          <p:sp>
            <p:nvSpPr>
              <p:cNvPr id="93"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6" name="Group 22"/>
              <p:cNvGrpSpPr>
                <a:grpSpLocks/>
              </p:cNvGrpSpPr>
              <p:nvPr/>
            </p:nvGrpSpPr>
            <p:grpSpPr bwMode="auto">
              <a:xfrm>
                <a:off x="2925" y="2115"/>
                <a:ext cx="613" cy="613"/>
                <a:chOff x="1157" y="1798"/>
                <a:chExt cx="613" cy="613"/>
              </a:xfrm>
            </p:grpSpPr>
            <p:grpSp>
              <p:nvGrpSpPr>
                <p:cNvPr id="17" name="Group 23"/>
                <p:cNvGrpSpPr>
                  <a:grpSpLocks/>
                </p:cNvGrpSpPr>
                <p:nvPr/>
              </p:nvGrpSpPr>
              <p:grpSpPr bwMode="auto">
                <a:xfrm>
                  <a:off x="1157" y="1798"/>
                  <a:ext cx="613" cy="613"/>
                  <a:chOff x="2335" y="1139"/>
                  <a:chExt cx="1089" cy="1089"/>
                </a:xfrm>
              </p:grpSpPr>
              <p:sp>
                <p:nvSpPr>
                  <p:cNvPr id="97" name="Oval 24"/>
                  <p:cNvSpPr>
                    <a:spLocks noChangeArrowheads="1"/>
                  </p:cNvSpPr>
                  <p:nvPr/>
                </p:nvSpPr>
                <p:spPr bwMode="auto">
                  <a:xfrm>
                    <a:off x="2335" y="1139"/>
                    <a:ext cx="1089" cy="1089"/>
                  </a:xfrm>
                  <a:prstGeom prst="ellipse">
                    <a:avLst/>
                  </a:prstGeom>
                  <a:solidFill>
                    <a:schemeClr val="accent1">
                      <a:lumMod val="75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8" name="Group 25"/>
                  <p:cNvGrpSpPr>
                    <a:grpSpLocks/>
                  </p:cNvGrpSpPr>
                  <p:nvPr/>
                </p:nvGrpSpPr>
                <p:grpSpPr bwMode="auto">
                  <a:xfrm>
                    <a:off x="2426" y="1169"/>
                    <a:ext cx="908" cy="296"/>
                    <a:chOff x="1431" y="1843"/>
                    <a:chExt cx="907" cy="295"/>
                  </a:xfrm>
                </p:grpSpPr>
                <p:sp>
                  <p:nvSpPr>
                    <p:cNvPr id="99" name="Freeform 26"/>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00"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96" name="Text Box 28"/>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二</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9" name="Group 29"/>
            <p:cNvGrpSpPr>
              <a:grpSpLocks/>
            </p:cNvGrpSpPr>
            <p:nvPr/>
          </p:nvGrpSpPr>
          <p:grpSpPr bwMode="auto">
            <a:xfrm>
              <a:off x="6588125" y="1655764"/>
              <a:ext cx="974725" cy="1125538"/>
              <a:chOff x="2924" y="2108"/>
              <a:chExt cx="614" cy="709"/>
            </a:xfrm>
          </p:grpSpPr>
          <p:sp>
            <p:nvSpPr>
              <p:cNvPr id="85"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0" name="Group 31"/>
              <p:cNvGrpSpPr>
                <a:grpSpLocks/>
              </p:cNvGrpSpPr>
              <p:nvPr/>
            </p:nvGrpSpPr>
            <p:grpSpPr bwMode="auto">
              <a:xfrm>
                <a:off x="2925" y="2108"/>
                <a:ext cx="613" cy="620"/>
                <a:chOff x="1157" y="1791"/>
                <a:chExt cx="613" cy="620"/>
              </a:xfrm>
            </p:grpSpPr>
            <p:grpSp>
              <p:nvGrpSpPr>
                <p:cNvPr id="21" name="Group 32"/>
                <p:cNvGrpSpPr>
                  <a:grpSpLocks/>
                </p:cNvGrpSpPr>
                <p:nvPr/>
              </p:nvGrpSpPr>
              <p:grpSpPr bwMode="auto">
                <a:xfrm>
                  <a:off x="1157" y="1791"/>
                  <a:ext cx="613" cy="620"/>
                  <a:chOff x="2335" y="1127"/>
                  <a:chExt cx="1089" cy="1101"/>
                </a:xfrm>
              </p:grpSpPr>
              <p:sp>
                <p:nvSpPr>
                  <p:cNvPr id="89" name="Oval 33"/>
                  <p:cNvSpPr>
                    <a:spLocks noChangeArrowheads="1"/>
                  </p:cNvSpPr>
                  <p:nvPr/>
                </p:nvSpPr>
                <p:spPr bwMode="auto">
                  <a:xfrm>
                    <a:off x="2335" y="1139"/>
                    <a:ext cx="1089" cy="1089"/>
                  </a:xfrm>
                  <a:prstGeom prst="ellipse">
                    <a:avLst/>
                  </a:prstGeom>
                  <a:solidFill>
                    <a:schemeClr val="accent1">
                      <a:lumMod val="40000"/>
                      <a:lumOff val="6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2" name="Group 34"/>
                  <p:cNvGrpSpPr>
                    <a:grpSpLocks/>
                  </p:cNvGrpSpPr>
                  <p:nvPr/>
                </p:nvGrpSpPr>
                <p:grpSpPr bwMode="auto">
                  <a:xfrm>
                    <a:off x="2473" y="1127"/>
                    <a:ext cx="908" cy="298"/>
                    <a:chOff x="1478" y="1801"/>
                    <a:chExt cx="907" cy="297"/>
                  </a:xfrm>
                </p:grpSpPr>
                <p:sp>
                  <p:nvSpPr>
                    <p:cNvPr id="91" name="Freeform 35"/>
                    <p:cNvSpPr>
                      <a:spLocks/>
                    </p:cNvSpPr>
                    <p:nvPr/>
                  </p:nvSpPr>
                  <p:spPr bwMode="auto">
                    <a:xfrm>
                      <a:off x="1478" y="1801"/>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92"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88" name="Text Box 37"/>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四</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23" name="Group 38"/>
            <p:cNvGrpSpPr>
              <a:grpSpLocks/>
            </p:cNvGrpSpPr>
            <p:nvPr/>
          </p:nvGrpSpPr>
          <p:grpSpPr bwMode="auto">
            <a:xfrm>
              <a:off x="5903913" y="2711450"/>
              <a:ext cx="974725" cy="1114425"/>
              <a:chOff x="2924" y="2115"/>
              <a:chExt cx="614" cy="702"/>
            </a:xfrm>
          </p:grpSpPr>
          <p:sp>
            <p:nvSpPr>
              <p:cNvPr id="77"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4" name="Group 40"/>
              <p:cNvGrpSpPr>
                <a:grpSpLocks/>
              </p:cNvGrpSpPr>
              <p:nvPr/>
            </p:nvGrpSpPr>
            <p:grpSpPr bwMode="auto">
              <a:xfrm>
                <a:off x="2925" y="2115"/>
                <a:ext cx="613" cy="613"/>
                <a:chOff x="1157" y="1798"/>
                <a:chExt cx="613" cy="613"/>
              </a:xfrm>
            </p:grpSpPr>
            <p:grpSp>
              <p:nvGrpSpPr>
                <p:cNvPr id="25" name="Group 41"/>
                <p:cNvGrpSpPr>
                  <a:grpSpLocks/>
                </p:cNvGrpSpPr>
                <p:nvPr/>
              </p:nvGrpSpPr>
              <p:grpSpPr bwMode="auto">
                <a:xfrm>
                  <a:off x="1157" y="1798"/>
                  <a:ext cx="613" cy="613"/>
                  <a:chOff x="2335" y="1139"/>
                  <a:chExt cx="1089" cy="1089"/>
                </a:xfrm>
              </p:grpSpPr>
              <p:sp>
                <p:nvSpPr>
                  <p:cNvPr id="81" name="Oval 42"/>
                  <p:cNvSpPr>
                    <a:spLocks noChangeArrowheads="1"/>
                  </p:cNvSpPr>
                  <p:nvPr/>
                </p:nvSpPr>
                <p:spPr bwMode="auto">
                  <a:xfrm>
                    <a:off x="2335" y="1139"/>
                    <a:ext cx="1089" cy="1089"/>
                  </a:xfrm>
                  <a:prstGeom prst="ellipse">
                    <a:avLst/>
                  </a:prstGeom>
                  <a:solidFill>
                    <a:schemeClr val="accent1">
                      <a:lumMod val="60000"/>
                      <a:lumOff val="4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6" name="Group 43"/>
                  <p:cNvGrpSpPr>
                    <a:grpSpLocks/>
                  </p:cNvGrpSpPr>
                  <p:nvPr/>
                </p:nvGrpSpPr>
                <p:grpSpPr bwMode="auto">
                  <a:xfrm>
                    <a:off x="2426" y="1169"/>
                    <a:ext cx="908" cy="296"/>
                    <a:chOff x="1431" y="1843"/>
                    <a:chExt cx="907" cy="295"/>
                  </a:xfrm>
                </p:grpSpPr>
                <p:sp>
                  <p:nvSpPr>
                    <p:cNvPr id="83" name="Freeform 44"/>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84" name="Oval 4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80" name="Text Box 46"/>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三</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sp>
          <p:nvSpPr>
            <p:cNvPr id="73"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4"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chemeClr val="accent1">
                    <a:lumMod val="40000"/>
                    <a:lumOff val="60000"/>
                  </a:schemeClr>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5"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0099FF"/>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6" name="Oval 57"/>
            <p:cNvSpPr>
              <a:spLocks noChangeArrowheads="1"/>
            </p:cNvSpPr>
            <p:nvPr/>
          </p:nvSpPr>
          <p:spPr bwMode="auto">
            <a:xfrm>
              <a:off x="927009" y="2864704"/>
              <a:ext cx="84980" cy="76780"/>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60"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1" name="组合 9"/>
          <p:cNvGrpSpPr/>
          <p:nvPr/>
        </p:nvGrpSpPr>
        <p:grpSpPr>
          <a:xfrm>
            <a:off x="195284" y="825457"/>
            <a:ext cx="3626505" cy="553254"/>
            <a:chOff x="412885" y="1162986"/>
            <a:chExt cx="3626505" cy="553254"/>
          </a:xfrm>
        </p:grpSpPr>
        <p:sp>
          <p:nvSpPr>
            <p:cNvPr id="62" name="矩形 61"/>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有付出也会有收获</a:t>
              </a:r>
              <a:endParaRPr lang="zh-CN" altLang="zh-CN" sz="2400" dirty="0">
                <a:latin typeface="华文中宋" panose="02010600040101010101" pitchFamily="2" charset="-122"/>
                <a:ea typeface="华文中宋" panose="02010600040101010101" pitchFamily="2" charset="-122"/>
              </a:endParaRPr>
            </a:p>
          </p:txBody>
        </p:sp>
        <p:grpSp>
          <p:nvGrpSpPr>
            <p:cNvPr id="63" name="组合 28"/>
            <p:cNvGrpSpPr/>
            <p:nvPr/>
          </p:nvGrpSpPr>
          <p:grpSpPr>
            <a:xfrm>
              <a:off x="412885" y="1162986"/>
              <a:ext cx="666069" cy="553254"/>
              <a:chOff x="611187" y="261275"/>
              <a:chExt cx="666069" cy="664458"/>
            </a:xfrm>
          </p:grpSpPr>
          <p:sp>
            <p:nvSpPr>
              <p:cNvPr id="64" name="矩形 63"/>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65" name="矩形 64"/>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35747587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217" y="1923987"/>
            <a:ext cx="4840689" cy="2528897"/>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一</a:t>
            </a:r>
            <a:r>
              <a:rPr lang="zh-CN" altLang="zh-CN" sz="2400" dirty="0">
                <a:latin typeface="华文中宋" panose="02010600040101010101" pitchFamily="2" charset="-122"/>
                <a:ea typeface="华文中宋" panose="02010600040101010101" pitchFamily="2" charset="-122"/>
              </a:rPr>
              <a:t>是提前完成教学大纲的教学方法改革部分。按照培养方案要求，每门课必须重新制定教学大纲，每个教学大纲必须包括教学方法改革，这一步谁先走出来谁主动、谁受益。</a:t>
            </a:r>
          </a:p>
        </p:txBody>
      </p:sp>
      <p:grpSp>
        <p:nvGrpSpPr>
          <p:cNvPr id="7" name="组合 58"/>
          <p:cNvGrpSpPr/>
          <p:nvPr/>
        </p:nvGrpSpPr>
        <p:grpSpPr>
          <a:xfrm>
            <a:off x="3154671" y="2432928"/>
            <a:ext cx="5746832" cy="3088610"/>
            <a:chOff x="927009" y="1655764"/>
            <a:chExt cx="7532779" cy="4294186"/>
          </a:xfrm>
        </p:grpSpPr>
        <p:grpSp>
          <p:nvGrpSpPr>
            <p:cNvPr id="10" name="Group 2"/>
            <p:cNvGrpSpPr>
              <a:grpSpLocks/>
            </p:cNvGrpSpPr>
            <p:nvPr/>
          </p:nvGrpSpPr>
          <p:grpSpPr bwMode="auto">
            <a:xfrm>
              <a:off x="4283075" y="1990725"/>
              <a:ext cx="4176713" cy="3829050"/>
              <a:chOff x="1149" y="1417"/>
              <a:chExt cx="2540" cy="2328"/>
            </a:xfrm>
          </p:grpSpPr>
          <p:sp>
            <p:nvSpPr>
              <p:cNvPr id="152" name="Freeform 3"/>
              <p:cNvSpPr>
                <a:spLocks/>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3" name="Freeform 4"/>
              <p:cNvSpPr>
                <a:spLocks/>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4" name="Freeform 5"/>
              <p:cNvSpPr>
                <a:spLocks/>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5" name="Freeform 6"/>
              <p:cNvSpPr>
                <a:spLocks/>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6" name="Freeform 7"/>
              <p:cNvSpPr>
                <a:spLocks/>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7" name="Freeform 8"/>
              <p:cNvSpPr>
                <a:spLocks/>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8" name="Freeform 9"/>
              <p:cNvSpPr>
                <a:spLocks/>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61" name="Freeform 10"/>
            <p:cNvSpPr>
              <a:spLocks/>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1" name="Group 11"/>
            <p:cNvGrpSpPr>
              <a:grpSpLocks/>
            </p:cNvGrpSpPr>
            <p:nvPr/>
          </p:nvGrpSpPr>
          <p:grpSpPr bwMode="auto">
            <a:xfrm>
              <a:off x="4500563" y="4835525"/>
              <a:ext cx="974725" cy="1114425"/>
              <a:chOff x="2924" y="2115"/>
              <a:chExt cx="614" cy="702"/>
            </a:xfrm>
          </p:grpSpPr>
          <p:sp>
            <p:nvSpPr>
              <p:cNvPr id="144"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2" name="Group 13"/>
              <p:cNvGrpSpPr>
                <a:grpSpLocks/>
              </p:cNvGrpSpPr>
              <p:nvPr/>
            </p:nvGrpSpPr>
            <p:grpSpPr bwMode="auto">
              <a:xfrm>
                <a:off x="2925" y="2115"/>
                <a:ext cx="613" cy="613"/>
                <a:chOff x="1157" y="1798"/>
                <a:chExt cx="613" cy="613"/>
              </a:xfrm>
            </p:grpSpPr>
            <p:grpSp>
              <p:nvGrpSpPr>
                <p:cNvPr id="13" name="Group 14"/>
                <p:cNvGrpSpPr>
                  <a:grpSpLocks/>
                </p:cNvGrpSpPr>
                <p:nvPr/>
              </p:nvGrpSpPr>
              <p:grpSpPr bwMode="auto">
                <a:xfrm>
                  <a:off x="1157" y="1798"/>
                  <a:ext cx="613" cy="613"/>
                  <a:chOff x="2335" y="1139"/>
                  <a:chExt cx="1089" cy="1089"/>
                </a:xfrm>
              </p:grpSpPr>
              <p:sp>
                <p:nvSpPr>
                  <p:cNvPr id="148" name="Oval 15"/>
                  <p:cNvSpPr>
                    <a:spLocks noChangeArrowheads="1"/>
                  </p:cNvSpPr>
                  <p:nvPr/>
                </p:nvSpPr>
                <p:spPr bwMode="auto">
                  <a:xfrm>
                    <a:off x="2335" y="1139"/>
                    <a:ext cx="1089" cy="1089"/>
                  </a:xfrm>
                  <a:prstGeom prst="ellipse">
                    <a:avLst/>
                  </a:prstGeom>
                  <a:solidFill>
                    <a:srgbClr val="002060"/>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4" name="Group 16"/>
                  <p:cNvGrpSpPr>
                    <a:grpSpLocks/>
                  </p:cNvGrpSpPr>
                  <p:nvPr/>
                </p:nvGrpSpPr>
                <p:grpSpPr bwMode="auto">
                  <a:xfrm>
                    <a:off x="2426" y="1169"/>
                    <a:ext cx="908" cy="296"/>
                    <a:chOff x="1431" y="1843"/>
                    <a:chExt cx="907" cy="295"/>
                  </a:xfrm>
                </p:grpSpPr>
                <p:sp>
                  <p:nvSpPr>
                    <p:cNvPr id="150" name="Freeform 17"/>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1"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47" name="Text Box 19"/>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一</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5" name="Group 20"/>
            <p:cNvGrpSpPr>
              <a:grpSpLocks/>
            </p:cNvGrpSpPr>
            <p:nvPr/>
          </p:nvGrpSpPr>
          <p:grpSpPr bwMode="auto">
            <a:xfrm>
              <a:off x="5216525" y="3756025"/>
              <a:ext cx="974725" cy="1114425"/>
              <a:chOff x="2924" y="2115"/>
              <a:chExt cx="614" cy="702"/>
            </a:xfrm>
          </p:grpSpPr>
          <p:sp>
            <p:nvSpPr>
              <p:cNvPr id="136"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6" name="Group 22"/>
              <p:cNvGrpSpPr>
                <a:grpSpLocks/>
              </p:cNvGrpSpPr>
              <p:nvPr/>
            </p:nvGrpSpPr>
            <p:grpSpPr bwMode="auto">
              <a:xfrm>
                <a:off x="2925" y="2115"/>
                <a:ext cx="613" cy="613"/>
                <a:chOff x="1157" y="1798"/>
                <a:chExt cx="613" cy="613"/>
              </a:xfrm>
            </p:grpSpPr>
            <p:grpSp>
              <p:nvGrpSpPr>
                <p:cNvPr id="17" name="Group 23"/>
                <p:cNvGrpSpPr>
                  <a:grpSpLocks/>
                </p:cNvGrpSpPr>
                <p:nvPr/>
              </p:nvGrpSpPr>
              <p:grpSpPr bwMode="auto">
                <a:xfrm>
                  <a:off x="1157" y="1798"/>
                  <a:ext cx="613" cy="613"/>
                  <a:chOff x="2335" y="1139"/>
                  <a:chExt cx="1089" cy="1089"/>
                </a:xfrm>
              </p:grpSpPr>
              <p:sp>
                <p:nvSpPr>
                  <p:cNvPr id="140" name="Oval 24"/>
                  <p:cNvSpPr>
                    <a:spLocks noChangeArrowheads="1"/>
                  </p:cNvSpPr>
                  <p:nvPr/>
                </p:nvSpPr>
                <p:spPr bwMode="auto">
                  <a:xfrm>
                    <a:off x="2335" y="1139"/>
                    <a:ext cx="1089" cy="1089"/>
                  </a:xfrm>
                  <a:prstGeom prst="ellipse">
                    <a:avLst/>
                  </a:prstGeom>
                  <a:solidFill>
                    <a:schemeClr val="accent1">
                      <a:lumMod val="75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8" name="Group 25"/>
                  <p:cNvGrpSpPr>
                    <a:grpSpLocks/>
                  </p:cNvGrpSpPr>
                  <p:nvPr/>
                </p:nvGrpSpPr>
                <p:grpSpPr bwMode="auto">
                  <a:xfrm>
                    <a:off x="2426" y="1169"/>
                    <a:ext cx="908" cy="296"/>
                    <a:chOff x="1431" y="1843"/>
                    <a:chExt cx="907" cy="295"/>
                  </a:xfrm>
                </p:grpSpPr>
                <p:sp>
                  <p:nvSpPr>
                    <p:cNvPr id="142" name="Freeform 26"/>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43"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39" name="Text Box 28"/>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二</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9" name="Group 29"/>
            <p:cNvGrpSpPr>
              <a:grpSpLocks/>
            </p:cNvGrpSpPr>
            <p:nvPr/>
          </p:nvGrpSpPr>
          <p:grpSpPr bwMode="auto">
            <a:xfrm>
              <a:off x="6588125" y="1655764"/>
              <a:ext cx="974725" cy="1125538"/>
              <a:chOff x="2924" y="2108"/>
              <a:chExt cx="614" cy="709"/>
            </a:xfrm>
          </p:grpSpPr>
          <p:sp>
            <p:nvSpPr>
              <p:cNvPr id="128"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0" name="Group 31"/>
              <p:cNvGrpSpPr>
                <a:grpSpLocks/>
              </p:cNvGrpSpPr>
              <p:nvPr/>
            </p:nvGrpSpPr>
            <p:grpSpPr bwMode="auto">
              <a:xfrm>
                <a:off x="2925" y="2108"/>
                <a:ext cx="613" cy="620"/>
                <a:chOff x="1157" y="1791"/>
                <a:chExt cx="613" cy="620"/>
              </a:xfrm>
            </p:grpSpPr>
            <p:grpSp>
              <p:nvGrpSpPr>
                <p:cNvPr id="21" name="Group 32"/>
                <p:cNvGrpSpPr>
                  <a:grpSpLocks/>
                </p:cNvGrpSpPr>
                <p:nvPr/>
              </p:nvGrpSpPr>
              <p:grpSpPr bwMode="auto">
                <a:xfrm>
                  <a:off x="1157" y="1791"/>
                  <a:ext cx="613" cy="620"/>
                  <a:chOff x="2335" y="1127"/>
                  <a:chExt cx="1089" cy="1101"/>
                </a:xfrm>
              </p:grpSpPr>
              <p:sp>
                <p:nvSpPr>
                  <p:cNvPr id="132" name="Oval 33"/>
                  <p:cNvSpPr>
                    <a:spLocks noChangeArrowheads="1"/>
                  </p:cNvSpPr>
                  <p:nvPr/>
                </p:nvSpPr>
                <p:spPr bwMode="auto">
                  <a:xfrm>
                    <a:off x="2335" y="1139"/>
                    <a:ext cx="1089" cy="1089"/>
                  </a:xfrm>
                  <a:prstGeom prst="ellipse">
                    <a:avLst/>
                  </a:prstGeom>
                  <a:solidFill>
                    <a:schemeClr val="accent1">
                      <a:lumMod val="40000"/>
                      <a:lumOff val="6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2" name="Group 34"/>
                  <p:cNvGrpSpPr>
                    <a:grpSpLocks/>
                  </p:cNvGrpSpPr>
                  <p:nvPr/>
                </p:nvGrpSpPr>
                <p:grpSpPr bwMode="auto">
                  <a:xfrm>
                    <a:off x="2473" y="1127"/>
                    <a:ext cx="908" cy="298"/>
                    <a:chOff x="1478" y="1801"/>
                    <a:chExt cx="907" cy="297"/>
                  </a:xfrm>
                </p:grpSpPr>
                <p:sp>
                  <p:nvSpPr>
                    <p:cNvPr id="134" name="Freeform 35"/>
                    <p:cNvSpPr>
                      <a:spLocks/>
                    </p:cNvSpPr>
                    <p:nvPr/>
                  </p:nvSpPr>
                  <p:spPr bwMode="auto">
                    <a:xfrm>
                      <a:off x="1478" y="1801"/>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35"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31" name="Text Box 37"/>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四</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23" name="Group 38"/>
            <p:cNvGrpSpPr>
              <a:grpSpLocks/>
            </p:cNvGrpSpPr>
            <p:nvPr/>
          </p:nvGrpSpPr>
          <p:grpSpPr bwMode="auto">
            <a:xfrm>
              <a:off x="5903913" y="2711450"/>
              <a:ext cx="974725" cy="1114425"/>
              <a:chOff x="2924" y="2115"/>
              <a:chExt cx="614" cy="702"/>
            </a:xfrm>
          </p:grpSpPr>
          <p:sp>
            <p:nvSpPr>
              <p:cNvPr id="120"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4" name="Group 40"/>
              <p:cNvGrpSpPr>
                <a:grpSpLocks/>
              </p:cNvGrpSpPr>
              <p:nvPr/>
            </p:nvGrpSpPr>
            <p:grpSpPr bwMode="auto">
              <a:xfrm>
                <a:off x="2925" y="2115"/>
                <a:ext cx="613" cy="613"/>
                <a:chOff x="1157" y="1798"/>
                <a:chExt cx="613" cy="613"/>
              </a:xfrm>
            </p:grpSpPr>
            <p:grpSp>
              <p:nvGrpSpPr>
                <p:cNvPr id="25" name="Group 41"/>
                <p:cNvGrpSpPr>
                  <a:grpSpLocks/>
                </p:cNvGrpSpPr>
                <p:nvPr/>
              </p:nvGrpSpPr>
              <p:grpSpPr bwMode="auto">
                <a:xfrm>
                  <a:off x="1157" y="1798"/>
                  <a:ext cx="613" cy="613"/>
                  <a:chOff x="2335" y="1139"/>
                  <a:chExt cx="1089" cy="1089"/>
                </a:xfrm>
              </p:grpSpPr>
              <p:sp>
                <p:nvSpPr>
                  <p:cNvPr id="124" name="Oval 42"/>
                  <p:cNvSpPr>
                    <a:spLocks noChangeArrowheads="1"/>
                  </p:cNvSpPr>
                  <p:nvPr/>
                </p:nvSpPr>
                <p:spPr bwMode="auto">
                  <a:xfrm>
                    <a:off x="2335" y="1139"/>
                    <a:ext cx="1089" cy="1089"/>
                  </a:xfrm>
                  <a:prstGeom prst="ellipse">
                    <a:avLst/>
                  </a:prstGeom>
                  <a:solidFill>
                    <a:schemeClr val="accent1">
                      <a:lumMod val="60000"/>
                      <a:lumOff val="4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6" name="Group 43"/>
                  <p:cNvGrpSpPr>
                    <a:grpSpLocks/>
                  </p:cNvGrpSpPr>
                  <p:nvPr/>
                </p:nvGrpSpPr>
                <p:grpSpPr bwMode="auto">
                  <a:xfrm>
                    <a:off x="2426" y="1169"/>
                    <a:ext cx="908" cy="296"/>
                    <a:chOff x="1431" y="1843"/>
                    <a:chExt cx="907" cy="295"/>
                  </a:xfrm>
                </p:grpSpPr>
                <p:sp>
                  <p:nvSpPr>
                    <p:cNvPr id="126" name="Freeform 44"/>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27" name="Oval 4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23" name="Text Box 46"/>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三</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sp>
          <p:nvSpPr>
            <p:cNvPr id="116"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7"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chemeClr val="accent1">
                    <a:lumMod val="40000"/>
                    <a:lumOff val="60000"/>
                  </a:schemeClr>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8"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0099FF"/>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9" name="Oval 57"/>
            <p:cNvSpPr>
              <a:spLocks noChangeArrowheads="1"/>
            </p:cNvSpPr>
            <p:nvPr/>
          </p:nvSpPr>
          <p:spPr bwMode="auto">
            <a:xfrm>
              <a:off x="927009" y="2864704"/>
              <a:ext cx="84980" cy="76780"/>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59"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0" name="组合 9"/>
          <p:cNvGrpSpPr/>
          <p:nvPr/>
        </p:nvGrpSpPr>
        <p:grpSpPr>
          <a:xfrm>
            <a:off x="195284" y="825457"/>
            <a:ext cx="3626505" cy="553254"/>
            <a:chOff x="412885" y="1162986"/>
            <a:chExt cx="3626505" cy="553254"/>
          </a:xfrm>
        </p:grpSpPr>
        <p:sp>
          <p:nvSpPr>
            <p:cNvPr id="62" name="矩形 61"/>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有付出也会有收获</a:t>
              </a:r>
              <a:endParaRPr lang="zh-CN" altLang="zh-CN" sz="2400" dirty="0">
                <a:latin typeface="华文中宋" panose="02010600040101010101" pitchFamily="2" charset="-122"/>
                <a:ea typeface="华文中宋" panose="02010600040101010101" pitchFamily="2" charset="-122"/>
              </a:endParaRPr>
            </a:p>
          </p:txBody>
        </p:sp>
        <p:grpSp>
          <p:nvGrpSpPr>
            <p:cNvPr id="63" name="组合 28"/>
            <p:cNvGrpSpPr/>
            <p:nvPr/>
          </p:nvGrpSpPr>
          <p:grpSpPr>
            <a:xfrm>
              <a:off x="412885" y="1162986"/>
              <a:ext cx="666069" cy="553254"/>
              <a:chOff x="611187" y="261275"/>
              <a:chExt cx="666069" cy="664458"/>
            </a:xfrm>
          </p:grpSpPr>
          <p:sp>
            <p:nvSpPr>
              <p:cNvPr id="64" name="矩形 63"/>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65" name="矩形 64"/>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35620130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217" y="1892379"/>
            <a:ext cx="4840689" cy="3016210"/>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二</a:t>
            </a:r>
            <a:r>
              <a:rPr lang="zh-CN" altLang="zh-CN" sz="2400" dirty="0">
                <a:latin typeface="华文中宋" panose="02010600040101010101" pitchFamily="2" charset="-122"/>
                <a:ea typeface="华文中宋" panose="02010600040101010101" pitchFamily="2" charset="-122"/>
              </a:rPr>
              <a:t>是为所承担的教改课题提供实践支撑，为进一步申报省级、国家级课题打基础</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三是为校内外师培创造改革案例，成为师培的活教材。</a:t>
            </a:r>
            <a:endParaRPr lang="zh-CN" altLang="zh-CN" sz="2400" dirty="0">
              <a:latin typeface="华文中宋" panose="02010600040101010101" pitchFamily="2" charset="-122"/>
              <a:ea typeface="华文中宋" panose="02010600040101010101" pitchFamily="2" charset="-122"/>
            </a:endParaRPr>
          </a:p>
          <a:p>
            <a:pPr>
              <a:lnSpc>
                <a:spcPts val="3800"/>
              </a:lnSpc>
            </a:pPr>
            <a:endParaRPr lang="zh-CN" altLang="zh-CN" sz="2400" dirty="0">
              <a:latin typeface="华文中宋" panose="02010600040101010101" pitchFamily="2" charset="-122"/>
              <a:ea typeface="华文中宋" panose="02010600040101010101" pitchFamily="2" charset="-122"/>
            </a:endParaRPr>
          </a:p>
        </p:txBody>
      </p:sp>
      <p:grpSp>
        <p:nvGrpSpPr>
          <p:cNvPr id="7" name="组合 65"/>
          <p:cNvGrpSpPr/>
          <p:nvPr/>
        </p:nvGrpSpPr>
        <p:grpSpPr>
          <a:xfrm>
            <a:off x="3154671" y="2432928"/>
            <a:ext cx="5746832" cy="3088610"/>
            <a:chOff x="927009" y="1655764"/>
            <a:chExt cx="7532779" cy="4294186"/>
          </a:xfrm>
        </p:grpSpPr>
        <p:grpSp>
          <p:nvGrpSpPr>
            <p:cNvPr id="10" name="Group 2"/>
            <p:cNvGrpSpPr>
              <a:grpSpLocks/>
            </p:cNvGrpSpPr>
            <p:nvPr/>
          </p:nvGrpSpPr>
          <p:grpSpPr bwMode="auto">
            <a:xfrm>
              <a:off x="4283075" y="1990725"/>
              <a:ext cx="4176713" cy="3829050"/>
              <a:chOff x="1149" y="1417"/>
              <a:chExt cx="2540" cy="2328"/>
            </a:xfrm>
          </p:grpSpPr>
          <p:sp>
            <p:nvSpPr>
              <p:cNvPr id="109" name="Freeform 3"/>
              <p:cNvSpPr>
                <a:spLocks/>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0" name="Freeform 4"/>
              <p:cNvSpPr>
                <a:spLocks/>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1" name="Freeform 5"/>
              <p:cNvSpPr>
                <a:spLocks/>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2" name="Freeform 6"/>
              <p:cNvSpPr>
                <a:spLocks/>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3" name="Freeform 7"/>
              <p:cNvSpPr>
                <a:spLocks/>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4" name="Freeform 8"/>
              <p:cNvSpPr>
                <a:spLocks/>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5" name="Freeform 9"/>
              <p:cNvSpPr>
                <a:spLocks/>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68" name="Freeform 10"/>
            <p:cNvSpPr>
              <a:spLocks/>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1" name="Group 11"/>
            <p:cNvGrpSpPr>
              <a:grpSpLocks/>
            </p:cNvGrpSpPr>
            <p:nvPr/>
          </p:nvGrpSpPr>
          <p:grpSpPr bwMode="auto">
            <a:xfrm>
              <a:off x="4500563" y="4835525"/>
              <a:ext cx="974725" cy="1114425"/>
              <a:chOff x="2924" y="2115"/>
              <a:chExt cx="614" cy="702"/>
            </a:xfrm>
          </p:grpSpPr>
          <p:sp>
            <p:nvSpPr>
              <p:cNvPr id="101"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2" name="Group 13"/>
              <p:cNvGrpSpPr>
                <a:grpSpLocks/>
              </p:cNvGrpSpPr>
              <p:nvPr/>
            </p:nvGrpSpPr>
            <p:grpSpPr bwMode="auto">
              <a:xfrm>
                <a:off x="2925" y="2115"/>
                <a:ext cx="613" cy="613"/>
                <a:chOff x="1157" y="1798"/>
                <a:chExt cx="613" cy="613"/>
              </a:xfrm>
            </p:grpSpPr>
            <p:grpSp>
              <p:nvGrpSpPr>
                <p:cNvPr id="13" name="Group 14"/>
                <p:cNvGrpSpPr>
                  <a:grpSpLocks/>
                </p:cNvGrpSpPr>
                <p:nvPr/>
              </p:nvGrpSpPr>
              <p:grpSpPr bwMode="auto">
                <a:xfrm>
                  <a:off x="1157" y="1798"/>
                  <a:ext cx="613" cy="613"/>
                  <a:chOff x="2335" y="1139"/>
                  <a:chExt cx="1089" cy="1089"/>
                </a:xfrm>
              </p:grpSpPr>
              <p:sp>
                <p:nvSpPr>
                  <p:cNvPr id="105" name="Oval 15"/>
                  <p:cNvSpPr>
                    <a:spLocks noChangeArrowheads="1"/>
                  </p:cNvSpPr>
                  <p:nvPr/>
                </p:nvSpPr>
                <p:spPr bwMode="auto">
                  <a:xfrm>
                    <a:off x="2335" y="1139"/>
                    <a:ext cx="1089" cy="1089"/>
                  </a:xfrm>
                  <a:prstGeom prst="ellipse">
                    <a:avLst/>
                  </a:prstGeom>
                  <a:solidFill>
                    <a:srgbClr val="002060"/>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4" name="Group 16"/>
                  <p:cNvGrpSpPr>
                    <a:grpSpLocks/>
                  </p:cNvGrpSpPr>
                  <p:nvPr/>
                </p:nvGrpSpPr>
                <p:grpSpPr bwMode="auto">
                  <a:xfrm>
                    <a:off x="2426" y="1169"/>
                    <a:ext cx="908" cy="296"/>
                    <a:chOff x="1431" y="1843"/>
                    <a:chExt cx="907" cy="295"/>
                  </a:xfrm>
                </p:grpSpPr>
                <p:sp>
                  <p:nvSpPr>
                    <p:cNvPr id="107" name="Freeform 17"/>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08"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04" name="Text Box 19"/>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一</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5" name="Group 20"/>
            <p:cNvGrpSpPr>
              <a:grpSpLocks/>
            </p:cNvGrpSpPr>
            <p:nvPr/>
          </p:nvGrpSpPr>
          <p:grpSpPr bwMode="auto">
            <a:xfrm>
              <a:off x="5216525" y="3756025"/>
              <a:ext cx="974725" cy="1114425"/>
              <a:chOff x="2924" y="2115"/>
              <a:chExt cx="614" cy="702"/>
            </a:xfrm>
          </p:grpSpPr>
          <p:sp>
            <p:nvSpPr>
              <p:cNvPr id="93"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6" name="Group 22"/>
              <p:cNvGrpSpPr>
                <a:grpSpLocks/>
              </p:cNvGrpSpPr>
              <p:nvPr/>
            </p:nvGrpSpPr>
            <p:grpSpPr bwMode="auto">
              <a:xfrm>
                <a:off x="2925" y="2115"/>
                <a:ext cx="613" cy="613"/>
                <a:chOff x="1157" y="1798"/>
                <a:chExt cx="613" cy="613"/>
              </a:xfrm>
            </p:grpSpPr>
            <p:grpSp>
              <p:nvGrpSpPr>
                <p:cNvPr id="17" name="Group 23"/>
                <p:cNvGrpSpPr>
                  <a:grpSpLocks/>
                </p:cNvGrpSpPr>
                <p:nvPr/>
              </p:nvGrpSpPr>
              <p:grpSpPr bwMode="auto">
                <a:xfrm>
                  <a:off x="1157" y="1798"/>
                  <a:ext cx="613" cy="613"/>
                  <a:chOff x="2335" y="1139"/>
                  <a:chExt cx="1089" cy="1089"/>
                </a:xfrm>
              </p:grpSpPr>
              <p:sp>
                <p:nvSpPr>
                  <p:cNvPr id="97" name="Oval 24"/>
                  <p:cNvSpPr>
                    <a:spLocks noChangeArrowheads="1"/>
                  </p:cNvSpPr>
                  <p:nvPr/>
                </p:nvSpPr>
                <p:spPr bwMode="auto">
                  <a:xfrm>
                    <a:off x="2335" y="1139"/>
                    <a:ext cx="1089" cy="1089"/>
                  </a:xfrm>
                  <a:prstGeom prst="ellipse">
                    <a:avLst/>
                  </a:prstGeom>
                  <a:solidFill>
                    <a:schemeClr val="accent1">
                      <a:lumMod val="75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8" name="Group 25"/>
                  <p:cNvGrpSpPr>
                    <a:grpSpLocks/>
                  </p:cNvGrpSpPr>
                  <p:nvPr/>
                </p:nvGrpSpPr>
                <p:grpSpPr bwMode="auto">
                  <a:xfrm>
                    <a:off x="2426" y="1169"/>
                    <a:ext cx="908" cy="296"/>
                    <a:chOff x="1431" y="1843"/>
                    <a:chExt cx="907" cy="295"/>
                  </a:xfrm>
                </p:grpSpPr>
                <p:sp>
                  <p:nvSpPr>
                    <p:cNvPr id="99" name="Freeform 26"/>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00"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96" name="Text Box 28"/>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二</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9" name="Group 29"/>
            <p:cNvGrpSpPr>
              <a:grpSpLocks/>
            </p:cNvGrpSpPr>
            <p:nvPr/>
          </p:nvGrpSpPr>
          <p:grpSpPr bwMode="auto">
            <a:xfrm>
              <a:off x="6588125" y="1655764"/>
              <a:ext cx="974725" cy="1125538"/>
              <a:chOff x="2924" y="2108"/>
              <a:chExt cx="614" cy="709"/>
            </a:xfrm>
          </p:grpSpPr>
          <p:sp>
            <p:nvSpPr>
              <p:cNvPr id="85"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0" name="Group 31"/>
              <p:cNvGrpSpPr>
                <a:grpSpLocks/>
              </p:cNvGrpSpPr>
              <p:nvPr/>
            </p:nvGrpSpPr>
            <p:grpSpPr bwMode="auto">
              <a:xfrm>
                <a:off x="2925" y="2108"/>
                <a:ext cx="613" cy="620"/>
                <a:chOff x="1157" y="1791"/>
                <a:chExt cx="613" cy="620"/>
              </a:xfrm>
            </p:grpSpPr>
            <p:grpSp>
              <p:nvGrpSpPr>
                <p:cNvPr id="21" name="Group 32"/>
                <p:cNvGrpSpPr>
                  <a:grpSpLocks/>
                </p:cNvGrpSpPr>
                <p:nvPr/>
              </p:nvGrpSpPr>
              <p:grpSpPr bwMode="auto">
                <a:xfrm>
                  <a:off x="1157" y="1791"/>
                  <a:ext cx="613" cy="620"/>
                  <a:chOff x="2335" y="1127"/>
                  <a:chExt cx="1089" cy="1101"/>
                </a:xfrm>
              </p:grpSpPr>
              <p:sp>
                <p:nvSpPr>
                  <p:cNvPr id="89" name="Oval 33"/>
                  <p:cNvSpPr>
                    <a:spLocks noChangeArrowheads="1"/>
                  </p:cNvSpPr>
                  <p:nvPr/>
                </p:nvSpPr>
                <p:spPr bwMode="auto">
                  <a:xfrm>
                    <a:off x="2335" y="1139"/>
                    <a:ext cx="1089" cy="1089"/>
                  </a:xfrm>
                  <a:prstGeom prst="ellipse">
                    <a:avLst/>
                  </a:prstGeom>
                  <a:solidFill>
                    <a:schemeClr val="accent1">
                      <a:lumMod val="40000"/>
                      <a:lumOff val="6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2" name="Group 34"/>
                  <p:cNvGrpSpPr>
                    <a:grpSpLocks/>
                  </p:cNvGrpSpPr>
                  <p:nvPr/>
                </p:nvGrpSpPr>
                <p:grpSpPr bwMode="auto">
                  <a:xfrm>
                    <a:off x="2473" y="1127"/>
                    <a:ext cx="908" cy="298"/>
                    <a:chOff x="1478" y="1801"/>
                    <a:chExt cx="907" cy="297"/>
                  </a:xfrm>
                </p:grpSpPr>
                <p:sp>
                  <p:nvSpPr>
                    <p:cNvPr id="91" name="Freeform 35"/>
                    <p:cNvSpPr>
                      <a:spLocks/>
                    </p:cNvSpPr>
                    <p:nvPr/>
                  </p:nvSpPr>
                  <p:spPr bwMode="auto">
                    <a:xfrm>
                      <a:off x="1478" y="1801"/>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92"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88" name="Text Box 37"/>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四</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23" name="Group 38"/>
            <p:cNvGrpSpPr>
              <a:grpSpLocks/>
            </p:cNvGrpSpPr>
            <p:nvPr/>
          </p:nvGrpSpPr>
          <p:grpSpPr bwMode="auto">
            <a:xfrm>
              <a:off x="5903913" y="2711450"/>
              <a:ext cx="974725" cy="1114425"/>
              <a:chOff x="2924" y="2115"/>
              <a:chExt cx="614" cy="702"/>
            </a:xfrm>
          </p:grpSpPr>
          <p:sp>
            <p:nvSpPr>
              <p:cNvPr id="77"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4" name="Group 40"/>
              <p:cNvGrpSpPr>
                <a:grpSpLocks/>
              </p:cNvGrpSpPr>
              <p:nvPr/>
            </p:nvGrpSpPr>
            <p:grpSpPr bwMode="auto">
              <a:xfrm>
                <a:off x="2925" y="2115"/>
                <a:ext cx="613" cy="613"/>
                <a:chOff x="1157" y="1798"/>
                <a:chExt cx="613" cy="613"/>
              </a:xfrm>
            </p:grpSpPr>
            <p:grpSp>
              <p:nvGrpSpPr>
                <p:cNvPr id="25" name="Group 41"/>
                <p:cNvGrpSpPr>
                  <a:grpSpLocks/>
                </p:cNvGrpSpPr>
                <p:nvPr/>
              </p:nvGrpSpPr>
              <p:grpSpPr bwMode="auto">
                <a:xfrm>
                  <a:off x="1157" y="1798"/>
                  <a:ext cx="613" cy="613"/>
                  <a:chOff x="2335" y="1139"/>
                  <a:chExt cx="1089" cy="1089"/>
                </a:xfrm>
              </p:grpSpPr>
              <p:sp>
                <p:nvSpPr>
                  <p:cNvPr id="81" name="Oval 42"/>
                  <p:cNvSpPr>
                    <a:spLocks noChangeArrowheads="1"/>
                  </p:cNvSpPr>
                  <p:nvPr/>
                </p:nvSpPr>
                <p:spPr bwMode="auto">
                  <a:xfrm>
                    <a:off x="2335" y="1139"/>
                    <a:ext cx="1089" cy="1089"/>
                  </a:xfrm>
                  <a:prstGeom prst="ellipse">
                    <a:avLst/>
                  </a:prstGeom>
                  <a:solidFill>
                    <a:schemeClr val="accent1">
                      <a:lumMod val="60000"/>
                      <a:lumOff val="4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6" name="Group 43"/>
                  <p:cNvGrpSpPr>
                    <a:grpSpLocks/>
                  </p:cNvGrpSpPr>
                  <p:nvPr/>
                </p:nvGrpSpPr>
                <p:grpSpPr bwMode="auto">
                  <a:xfrm>
                    <a:off x="2426" y="1169"/>
                    <a:ext cx="908" cy="296"/>
                    <a:chOff x="1431" y="1843"/>
                    <a:chExt cx="907" cy="295"/>
                  </a:xfrm>
                </p:grpSpPr>
                <p:sp>
                  <p:nvSpPr>
                    <p:cNvPr id="83" name="Freeform 44"/>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84" name="Oval 4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80" name="Text Box 46"/>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三</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sp>
          <p:nvSpPr>
            <p:cNvPr id="73"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4"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chemeClr val="accent1">
                    <a:lumMod val="40000"/>
                    <a:lumOff val="60000"/>
                  </a:schemeClr>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5"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0099FF"/>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76" name="Oval 57"/>
            <p:cNvSpPr>
              <a:spLocks noChangeArrowheads="1"/>
            </p:cNvSpPr>
            <p:nvPr/>
          </p:nvSpPr>
          <p:spPr bwMode="auto">
            <a:xfrm>
              <a:off x="927009" y="2864704"/>
              <a:ext cx="84980" cy="76780"/>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59"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0" name="组合 9"/>
          <p:cNvGrpSpPr/>
          <p:nvPr/>
        </p:nvGrpSpPr>
        <p:grpSpPr>
          <a:xfrm>
            <a:off x="195284" y="825457"/>
            <a:ext cx="3626505" cy="553254"/>
            <a:chOff x="412885" y="1162986"/>
            <a:chExt cx="3626505" cy="553254"/>
          </a:xfrm>
        </p:grpSpPr>
        <p:sp>
          <p:nvSpPr>
            <p:cNvPr id="61" name="矩形 60"/>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有付出也会有收获</a:t>
              </a:r>
              <a:endParaRPr lang="zh-CN" altLang="zh-CN" sz="2400" dirty="0">
                <a:latin typeface="华文中宋" panose="02010600040101010101" pitchFamily="2" charset="-122"/>
                <a:ea typeface="华文中宋" panose="02010600040101010101" pitchFamily="2" charset="-122"/>
              </a:endParaRPr>
            </a:p>
          </p:txBody>
        </p:sp>
        <p:grpSp>
          <p:nvGrpSpPr>
            <p:cNvPr id="62" name="组合 28"/>
            <p:cNvGrpSpPr/>
            <p:nvPr/>
          </p:nvGrpSpPr>
          <p:grpSpPr>
            <a:xfrm>
              <a:off x="412885" y="1162986"/>
              <a:ext cx="666069" cy="553254"/>
              <a:chOff x="611187" y="261275"/>
              <a:chExt cx="666069" cy="664458"/>
            </a:xfrm>
          </p:grpSpPr>
          <p:sp>
            <p:nvSpPr>
              <p:cNvPr id="63" name="矩形 6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64" name="矩形 6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4119247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5567" y="1758246"/>
            <a:ext cx="4840689" cy="3503523"/>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四</a:t>
            </a:r>
            <a:r>
              <a:rPr lang="zh-CN" altLang="zh-CN" sz="2400" dirty="0">
                <a:latin typeface="华文中宋" panose="02010600040101010101" pitchFamily="2" charset="-122"/>
                <a:ea typeface="华文中宋" panose="02010600040101010101" pitchFamily="2" charset="-122"/>
              </a:rPr>
              <a:t>是可以走上由志愿者到成功者，由教师到大师，由教育工作者到教育家的职业生涯之路。民办高校更有可能造就教育家</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我</a:t>
            </a:r>
            <a:r>
              <a:rPr lang="zh-CN" altLang="zh-CN" sz="2400" dirty="0">
                <a:latin typeface="华文中宋" panose="02010600040101010101" pitchFamily="2" charset="-122"/>
                <a:ea typeface="华文中宋" panose="02010600040101010101" pitchFamily="2" charset="-122"/>
              </a:rPr>
              <a:t>也是一名志愿者，志愿做大家的引导者和铺路</a:t>
            </a:r>
            <a:r>
              <a:rPr lang="zh-CN" altLang="zh-CN" sz="2400" dirty="0" smtClean="0">
                <a:latin typeface="华文中宋" panose="02010600040101010101" pitchFamily="2" charset="-122"/>
                <a:ea typeface="华文中宋" panose="02010600040101010101" pitchFamily="2" charset="-122"/>
              </a:rPr>
              <a:t>石</a:t>
            </a:r>
            <a:r>
              <a:rPr lang="zh-CN" altLang="en-US" sz="2400" dirty="0" smtClean="0">
                <a:latin typeface="华文中宋" panose="02010600040101010101" pitchFamily="2" charset="-122"/>
                <a:ea typeface="华文中宋" panose="02010600040101010101" pitchFamily="2" charset="-122"/>
              </a:rPr>
              <a:t>，志愿为大家服务</a:t>
            </a:r>
            <a:r>
              <a:rPr lang="zh-CN" altLang="zh-CN" sz="2400" dirty="0" smtClean="0">
                <a:latin typeface="华文中宋" panose="02010600040101010101" pitchFamily="2" charset="-122"/>
                <a:ea typeface="华文中宋" panose="02010600040101010101" pitchFamily="2" charset="-122"/>
              </a:rPr>
              <a:t>。</a:t>
            </a:r>
            <a:endParaRPr lang="zh-CN" altLang="zh-CN" sz="2400" dirty="0">
              <a:latin typeface="华文中宋" panose="02010600040101010101" pitchFamily="2" charset="-122"/>
              <a:ea typeface="华文中宋" panose="02010600040101010101" pitchFamily="2" charset="-122"/>
            </a:endParaRPr>
          </a:p>
        </p:txBody>
      </p:sp>
      <p:grpSp>
        <p:nvGrpSpPr>
          <p:cNvPr id="7" name="组合 58"/>
          <p:cNvGrpSpPr/>
          <p:nvPr/>
        </p:nvGrpSpPr>
        <p:grpSpPr>
          <a:xfrm>
            <a:off x="3154671" y="2432928"/>
            <a:ext cx="5746832" cy="3088610"/>
            <a:chOff x="927009" y="1655764"/>
            <a:chExt cx="7532779" cy="4294186"/>
          </a:xfrm>
        </p:grpSpPr>
        <p:grpSp>
          <p:nvGrpSpPr>
            <p:cNvPr id="10" name="Group 2"/>
            <p:cNvGrpSpPr>
              <a:grpSpLocks/>
            </p:cNvGrpSpPr>
            <p:nvPr/>
          </p:nvGrpSpPr>
          <p:grpSpPr bwMode="auto">
            <a:xfrm>
              <a:off x="4283075" y="1990725"/>
              <a:ext cx="4176713" cy="3829050"/>
              <a:chOff x="1149" y="1417"/>
              <a:chExt cx="2540" cy="2328"/>
            </a:xfrm>
          </p:grpSpPr>
          <p:sp>
            <p:nvSpPr>
              <p:cNvPr id="152" name="Freeform 3"/>
              <p:cNvSpPr>
                <a:spLocks/>
              </p:cNvSpPr>
              <p:nvPr/>
            </p:nvSpPr>
            <p:spPr bwMode="auto">
              <a:xfrm>
                <a:off x="2419" y="1840"/>
                <a:ext cx="1270" cy="1905"/>
              </a:xfrm>
              <a:custGeom>
                <a:avLst/>
                <a:gdLst>
                  <a:gd name="T0" fmla="*/ 0 w 1270"/>
                  <a:gd name="T1" fmla="*/ 1905 h 1905"/>
                  <a:gd name="T2" fmla="*/ 0 w 1270"/>
                  <a:gd name="T3" fmla="*/ 1481 h 1905"/>
                  <a:gd name="T4" fmla="*/ 423 w 1270"/>
                  <a:gd name="T5" fmla="*/ 1270 h 1905"/>
                  <a:gd name="T6" fmla="*/ 423 w 1270"/>
                  <a:gd name="T7" fmla="*/ 847 h 1905"/>
                  <a:gd name="T8" fmla="*/ 846 w 1270"/>
                  <a:gd name="T9" fmla="*/ 635 h 1905"/>
                  <a:gd name="T10" fmla="*/ 846 w 1270"/>
                  <a:gd name="T11" fmla="*/ 212 h 1905"/>
                  <a:gd name="T12" fmla="*/ 1270 w 1270"/>
                  <a:gd name="T13" fmla="*/ 0 h 1905"/>
                  <a:gd name="T14" fmla="*/ 1270 w 1270"/>
                  <a:gd name="T15" fmla="*/ 1270 h 1905"/>
                  <a:gd name="T16" fmla="*/ 0 w 1270"/>
                  <a:gd name="T17" fmla="*/ 1905 h 19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1905"/>
                  <a:gd name="T29" fmla="*/ 1270 w 1270"/>
                  <a:gd name="T30" fmla="*/ 1905 h 19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rgbClr val="000000"/>
              </a:soli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3" name="Freeform 4"/>
              <p:cNvSpPr>
                <a:spLocks/>
              </p:cNvSpPr>
              <p:nvPr/>
            </p:nvSpPr>
            <p:spPr bwMode="auto">
              <a:xfrm>
                <a:off x="1149" y="2898"/>
                <a:ext cx="1270" cy="847"/>
              </a:xfrm>
              <a:custGeom>
                <a:avLst/>
                <a:gdLst>
                  <a:gd name="T0" fmla="*/ 1270 w 1270"/>
                  <a:gd name="T1" fmla="*/ 423 h 847"/>
                  <a:gd name="T2" fmla="*/ 0 w 1270"/>
                  <a:gd name="T3" fmla="*/ 0 h 847"/>
                  <a:gd name="T4" fmla="*/ 0 w 1270"/>
                  <a:gd name="T5" fmla="*/ 423 h 847"/>
                  <a:gd name="T6" fmla="*/ 1270 w 1270"/>
                  <a:gd name="T7" fmla="*/ 847 h 847"/>
                  <a:gd name="T8" fmla="*/ 1270 w 1270"/>
                  <a:gd name="T9" fmla="*/ 423 h 847"/>
                  <a:gd name="T10" fmla="*/ 0 60000 65536"/>
                  <a:gd name="T11" fmla="*/ 0 60000 65536"/>
                  <a:gd name="T12" fmla="*/ 0 60000 65536"/>
                  <a:gd name="T13" fmla="*/ 0 60000 65536"/>
                  <a:gd name="T14" fmla="*/ 0 60000 65536"/>
                  <a:gd name="T15" fmla="*/ 0 w 1270"/>
                  <a:gd name="T16" fmla="*/ 0 h 847"/>
                  <a:gd name="T17" fmla="*/ 1270 w 1270"/>
                  <a:gd name="T18" fmla="*/ 847 h 847"/>
                </a:gdLst>
                <a:ahLst/>
                <a:cxnLst>
                  <a:cxn ang="T10">
                    <a:pos x="T0" y="T1"/>
                  </a:cxn>
                  <a:cxn ang="T11">
                    <a:pos x="T2" y="T3"/>
                  </a:cxn>
                  <a:cxn ang="T12">
                    <a:pos x="T4" y="T5"/>
                  </a:cxn>
                  <a:cxn ang="T13">
                    <a:pos x="T6" y="T7"/>
                  </a:cxn>
                  <a:cxn ang="T14">
                    <a:pos x="T8" y="T9"/>
                  </a:cxn>
                </a:cxnLst>
                <a:rect l="T15" t="T16" r="T17" b="T18"/>
                <a:pathLst>
                  <a:path w="1270" h="847">
                    <a:moveTo>
                      <a:pt x="1270" y="423"/>
                    </a:moveTo>
                    <a:lnTo>
                      <a:pt x="0" y="0"/>
                    </a:lnTo>
                    <a:lnTo>
                      <a:pt x="0" y="423"/>
                    </a:lnTo>
                    <a:lnTo>
                      <a:pt x="1270" y="847"/>
                    </a:lnTo>
                    <a:lnTo>
                      <a:pt x="1270"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4" name="Freeform 5"/>
              <p:cNvSpPr>
                <a:spLocks/>
              </p:cNvSpPr>
              <p:nvPr/>
            </p:nvSpPr>
            <p:spPr bwMode="auto">
              <a:xfrm>
                <a:off x="1573" y="2263"/>
                <a:ext cx="1269" cy="847"/>
              </a:xfrm>
              <a:custGeom>
                <a:avLst/>
                <a:gdLst>
                  <a:gd name="T0" fmla="*/ 1269 w 1269"/>
                  <a:gd name="T1" fmla="*/ 424 h 847"/>
                  <a:gd name="T2" fmla="*/ 0 w 1269"/>
                  <a:gd name="T3" fmla="*/ 0 h 847"/>
                  <a:gd name="T4" fmla="*/ 0 w 1269"/>
                  <a:gd name="T5" fmla="*/ 424 h 847"/>
                  <a:gd name="T6" fmla="*/ 1269 w 1269"/>
                  <a:gd name="T7" fmla="*/ 847 h 847"/>
                  <a:gd name="T8" fmla="*/ 1269 w 1269"/>
                  <a:gd name="T9" fmla="*/ 424 h 847"/>
                  <a:gd name="T10" fmla="*/ 0 60000 65536"/>
                  <a:gd name="T11" fmla="*/ 0 60000 65536"/>
                  <a:gd name="T12" fmla="*/ 0 60000 65536"/>
                  <a:gd name="T13" fmla="*/ 0 60000 65536"/>
                  <a:gd name="T14" fmla="*/ 0 60000 65536"/>
                  <a:gd name="T15" fmla="*/ 0 w 1269"/>
                  <a:gd name="T16" fmla="*/ 0 h 847"/>
                  <a:gd name="T17" fmla="*/ 1269 w 1269"/>
                  <a:gd name="T18" fmla="*/ 847 h 847"/>
                </a:gdLst>
                <a:ahLst/>
                <a:cxnLst>
                  <a:cxn ang="T10">
                    <a:pos x="T0" y="T1"/>
                  </a:cxn>
                  <a:cxn ang="T11">
                    <a:pos x="T2" y="T3"/>
                  </a:cxn>
                  <a:cxn ang="T12">
                    <a:pos x="T4" y="T5"/>
                  </a:cxn>
                  <a:cxn ang="T13">
                    <a:pos x="T6" y="T7"/>
                  </a:cxn>
                  <a:cxn ang="T14">
                    <a:pos x="T8" y="T9"/>
                  </a:cxn>
                </a:cxnLst>
                <a:rect l="T15" t="T16" r="T17" b="T18"/>
                <a:pathLst>
                  <a:path w="1269" h="847">
                    <a:moveTo>
                      <a:pt x="1269" y="424"/>
                    </a:moveTo>
                    <a:lnTo>
                      <a:pt x="0" y="0"/>
                    </a:lnTo>
                    <a:lnTo>
                      <a:pt x="0" y="424"/>
                    </a:lnTo>
                    <a:lnTo>
                      <a:pt x="1269" y="847"/>
                    </a:lnTo>
                    <a:lnTo>
                      <a:pt x="1269" y="424"/>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5" name="Freeform 6"/>
              <p:cNvSpPr>
                <a:spLocks/>
              </p:cNvSpPr>
              <p:nvPr/>
            </p:nvSpPr>
            <p:spPr bwMode="auto">
              <a:xfrm>
                <a:off x="1996" y="1629"/>
                <a:ext cx="1269" cy="846"/>
              </a:xfrm>
              <a:custGeom>
                <a:avLst/>
                <a:gdLst>
                  <a:gd name="T0" fmla="*/ 1269 w 1269"/>
                  <a:gd name="T1" fmla="*/ 423 h 846"/>
                  <a:gd name="T2" fmla="*/ 0 w 1269"/>
                  <a:gd name="T3" fmla="*/ 0 h 846"/>
                  <a:gd name="T4" fmla="*/ 0 w 1269"/>
                  <a:gd name="T5" fmla="*/ 423 h 846"/>
                  <a:gd name="T6" fmla="*/ 1269 w 1269"/>
                  <a:gd name="T7" fmla="*/ 846 h 846"/>
                  <a:gd name="T8" fmla="*/ 1269 w 1269"/>
                  <a:gd name="T9" fmla="*/ 423 h 846"/>
                  <a:gd name="T10" fmla="*/ 0 60000 65536"/>
                  <a:gd name="T11" fmla="*/ 0 60000 65536"/>
                  <a:gd name="T12" fmla="*/ 0 60000 65536"/>
                  <a:gd name="T13" fmla="*/ 0 60000 65536"/>
                  <a:gd name="T14" fmla="*/ 0 60000 65536"/>
                  <a:gd name="T15" fmla="*/ 0 w 1269"/>
                  <a:gd name="T16" fmla="*/ 0 h 846"/>
                  <a:gd name="T17" fmla="*/ 1269 w 1269"/>
                  <a:gd name="T18" fmla="*/ 846 h 846"/>
                </a:gdLst>
                <a:ahLst/>
                <a:cxnLst>
                  <a:cxn ang="T10">
                    <a:pos x="T0" y="T1"/>
                  </a:cxn>
                  <a:cxn ang="T11">
                    <a:pos x="T2" y="T3"/>
                  </a:cxn>
                  <a:cxn ang="T12">
                    <a:pos x="T4" y="T5"/>
                  </a:cxn>
                  <a:cxn ang="T13">
                    <a:pos x="T6" y="T7"/>
                  </a:cxn>
                  <a:cxn ang="T14">
                    <a:pos x="T8" y="T9"/>
                  </a:cxn>
                </a:cxnLst>
                <a:rect l="T15" t="T16" r="T17" b="T18"/>
                <a:pathLst>
                  <a:path w="1269" h="846">
                    <a:moveTo>
                      <a:pt x="1269" y="423"/>
                    </a:moveTo>
                    <a:lnTo>
                      <a:pt x="0" y="0"/>
                    </a:lnTo>
                    <a:lnTo>
                      <a:pt x="0" y="423"/>
                    </a:lnTo>
                    <a:lnTo>
                      <a:pt x="1269" y="846"/>
                    </a:lnTo>
                    <a:lnTo>
                      <a:pt x="1269" y="423"/>
                    </a:lnTo>
                    <a:close/>
                  </a:path>
                </a:pathLst>
              </a:custGeom>
              <a:solidFill>
                <a:srgbClr val="808080"/>
              </a:soli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6" name="Freeform 7"/>
              <p:cNvSpPr>
                <a:spLocks/>
              </p:cNvSpPr>
              <p:nvPr/>
            </p:nvSpPr>
            <p:spPr bwMode="auto">
              <a:xfrm>
                <a:off x="1996" y="1417"/>
                <a:ext cx="1693" cy="635"/>
              </a:xfrm>
              <a:custGeom>
                <a:avLst/>
                <a:gdLst>
                  <a:gd name="T0" fmla="*/ 1693 w 1693"/>
                  <a:gd name="T1" fmla="*/ 423 h 635"/>
                  <a:gd name="T2" fmla="*/ 423 w 1693"/>
                  <a:gd name="T3" fmla="*/ 0 h 635"/>
                  <a:gd name="T4" fmla="*/ 0 w 1693"/>
                  <a:gd name="T5" fmla="*/ 212 h 635"/>
                  <a:gd name="T6" fmla="*/ 1269 w 1693"/>
                  <a:gd name="T7" fmla="*/ 635 h 635"/>
                  <a:gd name="T8" fmla="*/ 1693 w 1693"/>
                  <a:gd name="T9" fmla="*/ 423 h 635"/>
                  <a:gd name="T10" fmla="*/ 0 60000 65536"/>
                  <a:gd name="T11" fmla="*/ 0 60000 65536"/>
                  <a:gd name="T12" fmla="*/ 0 60000 65536"/>
                  <a:gd name="T13" fmla="*/ 0 60000 65536"/>
                  <a:gd name="T14" fmla="*/ 0 60000 65536"/>
                  <a:gd name="T15" fmla="*/ 0 w 1693"/>
                  <a:gd name="T16" fmla="*/ 0 h 635"/>
                  <a:gd name="T17" fmla="*/ 1693 w 1693"/>
                  <a:gd name="T18" fmla="*/ 635 h 635"/>
                </a:gdLst>
                <a:ahLst/>
                <a:cxnLst>
                  <a:cxn ang="T10">
                    <a:pos x="T0" y="T1"/>
                  </a:cxn>
                  <a:cxn ang="T11">
                    <a:pos x="T2" y="T3"/>
                  </a:cxn>
                  <a:cxn ang="T12">
                    <a:pos x="T4" y="T5"/>
                  </a:cxn>
                  <a:cxn ang="T13">
                    <a:pos x="T6" y="T7"/>
                  </a:cxn>
                  <a:cxn ang="T14">
                    <a:pos x="T8" y="T9"/>
                  </a:cxn>
                </a:cxnLst>
                <a:rect l="T15" t="T16" r="T17" b="T18"/>
                <a:pathLst>
                  <a:path w="1693" h="635">
                    <a:moveTo>
                      <a:pt x="1693" y="423"/>
                    </a:moveTo>
                    <a:lnTo>
                      <a:pt x="423" y="0"/>
                    </a:lnTo>
                    <a:lnTo>
                      <a:pt x="0" y="212"/>
                    </a:lnTo>
                    <a:lnTo>
                      <a:pt x="1269" y="635"/>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7" name="Freeform 8"/>
              <p:cNvSpPr>
                <a:spLocks/>
              </p:cNvSpPr>
              <p:nvPr/>
            </p:nvSpPr>
            <p:spPr bwMode="auto">
              <a:xfrm>
                <a:off x="1573" y="2052"/>
                <a:ext cx="1692" cy="635"/>
              </a:xfrm>
              <a:custGeom>
                <a:avLst/>
                <a:gdLst>
                  <a:gd name="T0" fmla="*/ 1692 w 1692"/>
                  <a:gd name="T1" fmla="*/ 423 h 635"/>
                  <a:gd name="T2" fmla="*/ 423 w 1692"/>
                  <a:gd name="T3" fmla="*/ 0 h 635"/>
                  <a:gd name="T4" fmla="*/ 0 w 1692"/>
                  <a:gd name="T5" fmla="*/ 211 h 635"/>
                  <a:gd name="T6" fmla="*/ 1269 w 1692"/>
                  <a:gd name="T7" fmla="*/ 635 h 635"/>
                  <a:gd name="T8" fmla="*/ 1692 w 1692"/>
                  <a:gd name="T9" fmla="*/ 423 h 635"/>
                  <a:gd name="T10" fmla="*/ 0 60000 65536"/>
                  <a:gd name="T11" fmla="*/ 0 60000 65536"/>
                  <a:gd name="T12" fmla="*/ 0 60000 65536"/>
                  <a:gd name="T13" fmla="*/ 0 60000 65536"/>
                  <a:gd name="T14" fmla="*/ 0 60000 65536"/>
                  <a:gd name="T15" fmla="*/ 0 w 1692"/>
                  <a:gd name="T16" fmla="*/ 0 h 635"/>
                  <a:gd name="T17" fmla="*/ 1692 w 1692"/>
                  <a:gd name="T18" fmla="*/ 635 h 635"/>
                </a:gdLst>
                <a:ahLst/>
                <a:cxnLst>
                  <a:cxn ang="T10">
                    <a:pos x="T0" y="T1"/>
                  </a:cxn>
                  <a:cxn ang="T11">
                    <a:pos x="T2" y="T3"/>
                  </a:cxn>
                  <a:cxn ang="T12">
                    <a:pos x="T4" y="T5"/>
                  </a:cxn>
                  <a:cxn ang="T13">
                    <a:pos x="T6" y="T7"/>
                  </a:cxn>
                  <a:cxn ang="T14">
                    <a:pos x="T8" y="T9"/>
                  </a:cxn>
                </a:cxnLst>
                <a:rect l="T15" t="T16" r="T17" b="T18"/>
                <a:pathLst>
                  <a:path w="1692" h="635">
                    <a:moveTo>
                      <a:pt x="1692" y="423"/>
                    </a:moveTo>
                    <a:lnTo>
                      <a:pt x="423" y="0"/>
                    </a:lnTo>
                    <a:lnTo>
                      <a:pt x="0" y="211"/>
                    </a:lnTo>
                    <a:lnTo>
                      <a:pt x="1269" y="635"/>
                    </a:lnTo>
                    <a:lnTo>
                      <a:pt x="1692"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8" name="Freeform 9"/>
              <p:cNvSpPr>
                <a:spLocks/>
              </p:cNvSpPr>
              <p:nvPr/>
            </p:nvSpPr>
            <p:spPr bwMode="auto">
              <a:xfrm>
                <a:off x="1149" y="2687"/>
                <a:ext cx="1693" cy="634"/>
              </a:xfrm>
              <a:custGeom>
                <a:avLst/>
                <a:gdLst>
                  <a:gd name="T0" fmla="*/ 1693 w 1693"/>
                  <a:gd name="T1" fmla="*/ 423 h 634"/>
                  <a:gd name="T2" fmla="*/ 424 w 1693"/>
                  <a:gd name="T3" fmla="*/ 0 h 634"/>
                  <a:gd name="T4" fmla="*/ 0 w 1693"/>
                  <a:gd name="T5" fmla="*/ 211 h 634"/>
                  <a:gd name="T6" fmla="*/ 1270 w 1693"/>
                  <a:gd name="T7" fmla="*/ 634 h 634"/>
                  <a:gd name="T8" fmla="*/ 1693 w 1693"/>
                  <a:gd name="T9" fmla="*/ 423 h 634"/>
                  <a:gd name="T10" fmla="*/ 0 60000 65536"/>
                  <a:gd name="T11" fmla="*/ 0 60000 65536"/>
                  <a:gd name="T12" fmla="*/ 0 60000 65536"/>
                  <a:gd name="T13" fmla="*/ 0 60000 65536"/>
                  <a:gd name="T14" fmla="*/ 0 60000 65536"/>
                  <a:gd name="T15" fmla="*/ 0 w 1693"/>
                  <a:gd name="T16" fmla="*/ 0 h 634"/>
                  <a:gd name="T17" fmla="*/ 1693 w 1693"/>
                  <a:gd name="T18" fmla="*/ 634 h 634"/>
                </a:gdLst>
                <a:ahLst/>
                <a:cxnLst>
                  <a:cxn ang="T10">
                    <a:pos x="T0" y="T1"/>
                  </a:cxn>
                  <a:cxn ang="T11">
                    <a:pos x="T2" y="T3"/>
                  </a:cxn>
                  <a:cxn ang="T12">
                    <a:pos x="T4" y="T5"/>
                  </a:cxn>
                  <a:cxn ang="T13">
                    <a:pos x="T6" y="T7"/>
                  </a:cxn>
                  <a:cxn ang="T14">
                    <a:pos x="T8" y="T9"/>
                  </a:cxn>
                </a:cxnLst>
                <a:rect l="T15" t="T16" r="T17" b="T18"/>
                <a:pathLst>
                  <a:path w="1693" h="634">
                    <a:moveTo>
                      <a:pt x="1693" y="423"/>
                    </a:moveTo>
                    <a:lnTo>
                      <a:pt x="424" y="0"/>
                    </a:lnTo>
                    <a:lnTo>
                      <a:pt x="0" y="211"/>
                    </a:lnTo>
                    <a:lnTo>
                      <a:pt x="1270" y="634"/>
                    </a:lnTo>
                    <a:lnTo>
                      <a:pt x="1693" y="423"/>
                    </a:lnTo>
                    <a:close/>
                  </a:path>
                </a:pathLst>
              </a:custGeom>
              <a:gradFill rotWithShape="1">
                <a:gsLst>
                  <a:gs pos="0">
                    <a:srgbClr val="F8F8F8"/>
                  </a:gs>
                  <a:gs pos="100000">
                    <a:srgbClr val="C0C0C0"/>
                  </a:gs>
                </a:gsLst>
                <a:lin ang="0" scaled="1"/>
              </a:gradFill>
              <a:ln w="9525">
                <a:noFill/>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61" name="Freeform 10"/>
            <p:cNvSpPr>
              <a:spLocks/>
            </p:cNvSpPr>
            <p:nvPr/>
          </p:nvSpPr>
          <p:spPr bwMode="auto">
            <a:xfrm>
              <a:off x="6372225" y="2678113"/>
              <a:ext cx="2087563" cy="3133725"/>
            </a:xfrm>
            <a:custGeom>
              <a:avLst/>
              <a:gdLst/>
              <a:ahLst/>
              <a:cxnLst>
                <a:cxn ang="0">
                  <a:pos x="0" y="1905"/>
                </a:cxn>
                <a:cxn ang="0">
                  <a:pos x="0" y="1481"/>
                </a:cxn>
                <a:cxn ang="0">
                  <a:pos x="423" y="1270"/>
                </a:cxn>
                <a:cxn ang="0">
                  <a:pos x="423" y="847"/>
                </a:cxn>
                <a:cxn ang="0">
                  <a:pos x="846" y="635"/>
                </a:cxn>
                <a:cxn ang="0">
                  <a:pos x="846" y="212"/>
                </a:cxn>
                <a:cxn ang="0">
                  <a:pos x="1270" y="0"/>
                </a:cxn>
                <a:cxn ang="0">
                  <a:pos x="1270" y="1270"/>
                </a:cxn>
                <a:cxn ang="0">
                  <a:pos x="0" y="1905"/>
                </a:cxn>
              </a:cxnLst>
              <a:rect l="0" t="0" r="r" b="b"/>
              <a:pathLst>
                <a:path w="1270" h="1905">
                  <a:moveTo>
                    <a:pt x="0" y="1905"/>
                  </a:moveTo>
                  <a:lnTo>
                    <a:pt x="0" y="1481"/>
                  </a:lnTo>
                  <a:lnTo>
                    <a:pt x="423" y="1270"/>
                  </a:lnTo>
                  <a:lnTo>
                    <a:pt x="423" y="847"/>
                  </a:lnTo>
                  <a:lnTo>
                    <a:pt x="846" y="635"/>
                  </a:lnTo>
                  <a:lnTo>
                    <a:pt x="846" y="212"/>
                  </a:lnTo>
                  <a:lnTo>
                    <a:pt x="1270" y="0"/>
                  </a:lnTo>
                  <a:lnTo>
                    <a:pt x="1270" y="1270"/>
                  </a:lnTo>
                  <a:lnTo>
                    <a:pt x="0" y="1905"/>
                  </a:lnTo>
                  <a:close/>
                </a:path>
              </a:pathLst>
            </a:custGeom>
            <a:solidFill>
              <a:schemeClr val="tx1">
                <a:lumMod val="65000"/>
                <a:lumOff val="35000"/>
              </a:schemeClr>
            </a:solidFill>
            <a:ln w="9525">
              <a:solidFill>
                <a:schemeClr val="tx1">
                  <a:lumMod val="75000"/>
                  <a:lumOff val="25000"/>
                </a:schemeClr>
              </a:solidFill>
              <a:prstDash val="solid"/>
              <a:round/>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1" name="Group 11"/>
            <p:cNvGrpSpPr>
              <a:grpSpLocks/>
            </p:cNvGrpSpPr>
            <p:nvPr/>
          </p:nvGrpSpPr>
          <p:grpSpPr bwMode="auto">
            <a:xfrm>
              <a:off x="4500563" y="4835525"/>
              <a:ext cx="974725" cy="1114425"/>
              <a:chOff x="2924" y="2115"/>
              <a:chExt cx="614" cy="702"/>
            </a:xfrm>
          </p:grpSpPr>
          <p:sp>
            <p:nvSpPr>
              <p:cNvPr id="144" name="Oval 12"/>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2" name="Group 13"/>
              <p:cNvGrpSpPr>
                <a:grpSpLocks/>
              </p:cNvGrpSpPr>
              <p:nvPr/>
            </p:nvGrpSpPr>
            <p:grpSpPr bwMode="auto">
              <a:xfrm>
                <a:off x="2925" y="2115"/>
                <a:ext cx="613" cy="613"/>
                <a:chOff x="1157" y="1798"/>
                <a:chExt cx="613" cy="613"/>
              </a:xfrm>
            </p:grpSpPr>
            <p:grpSp>
              <p:nvGrpSpPr>
                <p:cNvPr id="13" name="Group 14"/>
                <p:cNvGrpSpPr>
                  <a:grpSpLocks/>
                </p:cNvGrpSpPr>
                <p:nvPr/>
              </p:nvGrpSpPr>
              <p:grpSpPr bwMode="auto">
                <a:xfrm>
                  <a:off x="1157" y="1798"/>
                  <a:ext cx="613" cy="613"/>
                  <a:chOff x="2335" y="1139"/>
                  <a:chExt cx="1089" cy="1089"/>
                </a:xfrm>
              </p:grpSpPr>
              <p:sp>
                <p:nvSpPr>
                  <p:cNvPr id="148" name="Oval 15"/>
                  <p:cNvSpPr>
                    <a:spLocks noChangeArrowheads="1"/>
                  </p:cNvSpPr>
                  <p:nvPr/>
                </p:nvSpPr>
                <p:spPr bwMode="auto">
                  <a:xfrm>
                    <a:off x="2335" y="1139"/>
                    <a:ext cx="1089" cy="1089"/>
                  </a:xfrm>
                  <a:prstGeom prst="ellipse">
                    <a:avLst/>
                  </a:prstGeom>
                  <a:solidFill>
                    <a:srgbClr val="002060"/>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4" name="Group 16"/>
                  <p:cNvGrpSpPr>
                    <a:grpSpLocks/>
                  </p:cNvGrpSpPr>
                  <p:nvPr/>
                </p:nvGrpSpPr>
                <p:grpSpPr bwMode="auto">
                  <a:xfrm>
                    <a:off x="2426" y="1169"/>
                    <a:ext cx="908" cy="296"/>
                    <a:chOff x="1431" y="1843"/>
                    <a:chExt cx="907" cy="295"/>
                  </a:xfrm>
                </p:grpSpPr>
                <p:sp>
                  <p:nvSpPr>
                    <p:cNvPr id="150" name="Freeform 17"/>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51" name="Oval 18"/>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47" name="Text Box 19"/>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一</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5" name="Group 20"/>
            <p:cNvGrpSpPr>
              <a:grpSpLocks/>
            </p:cNvGrpSpPr>
            <p:nvPr/>
          </p:nvGrpSpPr>
          <p:grpSpPr bwMode="auto">
            <a:xfrm>
              <a:off x="5216525" y="3756025"/>
              <a:ext cx="974725" cy="1114425"/>
              <a:chOff x="2924" y="2115"/>
              <a:chExt cx="614" cy="702"/>
            </a:xfrm>
          </p:grpSpPr>
          <p:sp>
            <p:nvSpPr>
              <p:cNvPr id="136" name="Oval 21"/>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6" name="Group 22"/>
              <p:cNvGrpSpPr>
                <a:grpSpLocks/>
              </p:cNvGrpSpPr>
              <p:nvPr/>
            </p:nvGrpSpPr>
            <p:grpSpPr bwMode="auto">
              <a:xfrm>
                <a:off x="2925" y="2115"/>
                <a:ext cx="613" cy="613"/>
                <a:chOff x="1157" y="1798"/>
                <a:chExt cx="613" cy="613"/>
              </a:xfrm>
            </p:grpSpPr>
            <p:grpSp>
              <p:nvGrpSpPr>
                <p:cNvPr id="17" name="Group 23"/>
                <p:cNvGrpSpPr>
                  <a:grpSpLocks/>
                </p:cNvGrpSpPr>
                <p:nvPr/>
              </p:nvGrpSpPr>
              <p:grpSpPr bwMode="auto">
                <a:xfrm>
                  <a:off x="1157" y="1798"/>
                  <a:ext cx="613" cy="613"/>
                  <a:chOff x="2335" y="1139"/>
                  <a:chExt cx="1089" cy="1089"/>
                </a:xfrm>
              </p:grpSpPr>
              <p:sp>
                <p:nvSpPr>
                  <p:cNvPr id="140" name="Oval 24"/>
                  <p:cNvSpPr>
                    <a:spLocks noChangeArrowheads="1"/>
                  </p:cNvSpPr>
                  <p:nvPr/>
                </p:nvSpPr>
                <p:spPr bwMode="auto">
                  <a:xfrm>
                    <a:off x="2335" y="1139"/>
                    <a:ext cx="1089" cy="1089"/>
                  </a:xfrm>
                  <a:prstGeom prst="ellipse">
                    <a:avLst/>
                  </a:prstGeom>
                  <a:solidFill>
                    <a:schemeClr val="accent1">
                      <a:lumMod val="75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18" name="Group 25"/>
                  <p:cNvGrpSpPr>
                    <a:grpSpLocks/>
                  </p:cNvGrpSpPr>
                  <p:nvPr/>
                </p:nvGrpSpPr>
                <p:grpSpPr bwMode="auto">
                  <a:xfrm>
                    <a:off x="2426" y="1169"/>
                    <a:ext cx="908" cy="296"/>
                    <a:chOff x="1431" y="1843"/>
                    <a:chExt cx="907" cy="295"/>
                  </a:xfrm>
                </p:grpSpPr>
                <p:sp>
                  <p:nvSpPr>
                    <p:cNvPr id="142" name="Freeform 26"/>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43" name="Oval 27"/>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39" name="Text Box 28"/>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二</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19" name="Group 29"/>
            <p:cNvGrpSpPr>
              <a:grpSpLocks/>
            </p:cNvGrpSpPr>
            <p:nvPr/>
          </p:nvGrpSpPr>
          <p:grpSpPr bwMode="auto">
            <a:xfrm>
              <a:off x="6588125" y="1655764"/>
              <a:ext cx="974725" cy="1125538"/>
              <a:chOff x="2924" y="2108"/>
              <a:chExt cx="614" cy="709"/>
            </a:xfrm>
          </p:grpSpPr>
          <p:sp>
            <p:nvSpPr>
              <p:cNvPr id="128" name="Oval 30"/>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0" name="Group 31"/>
              <p:cNvGrpSpPr>
                <a:grpSpLocks/>
              </p:cNvGrpSpPr>
              <p:nvPr/>
            </p:nvGrpSpPr>
            <p:grpSpPr bwMode="auto">
              <a:xfrm>
                <a:off x="2925" y="2108"/>
                <a:ext cx="613" cy="620"/>
                <a:chOff x="1157" y="1791"/>
                <a:chExt cx="613" cy="620"/>
              </a:xfrm>
            </p:grpSpPr>
            <p:grpSp>
              <p:nvGrpSpPr>
                <p:cNvPr id="21" name="Group 32"/>
                <p:cNvGrpSpPr>
                  <a:grpSpLocks/>
                </p:cNvGrpSpPr>
                <p:nvPr/>
              </p:nvGrpSpPr>
              <p:grpSpPr bwMode="auto">
                <a:xfrm>
                  <a:off x="1157" y="1791"/>
                  <a:ext cx="613" cy="620"/>
                  <a:chOff x="2335" y="1127"/>
                  <a:chExt cx="1089" cy="1101"/>
                </a:xfrm>
              </p:grpSpPr>
              <p:sp>
                <p:nvSpPr>
                  <p:cNvPr id="132" name="Oval 33"/>
                  <p:cNvSpPr>
                    <a:spLocks noChangeArrowheads="1"/>
                  </p:cNvSpPr>
                  <p:nvPr/>
                </p:nvSpPr>
                <p:spPr bwMode="auto">
                  <a:xfrm>
                    <a:off x="2335" y="1139"/>
                    <a:ext cx="1089" cy="1089"/>
                  </a:xfrm>
                  <a:prstGeom prst="ellipse">
                    <a:avLst/>
                  </a:prstGeom>
                  <a:solidFill>
                    <a:schemeClr val="accent1">
                      <a:lumMod val="40000"/>
                      <a:lumOff val="6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2" name="Group 34"/>
                  <p:cNvGrpSpPr>
                    <a:grpSpLocks/>
                  </p:cNvGrpSpPr>
                  <p:nvPr/>
                </p:nvGrpSpPr>
                <p:grpSpPr bwMode="auto">
                  <a:xfrm>
                    <a:off x="2473" y="1127"/>
                    <a:ext cx="908" cy="298"/>
                    <a:chOff x="1478" y="1801"/>
                    <a:chExt cx="907" cy="297"/>
                  </a:xfrm>
                </p:grpSpPr>
                <p:sp>
                  <p:nvSpPr>
                    <p:cNvPr id="134" name="Freeform 35"/>
                    <p:cNvSpPr>
                      <a:spLocks/>
                    </p:cNvSpPr>
                    <p:nvPr/>
                  </p:nvSpPr>
                  <p:spPr bwMode="auto">
                    <a:xfrm>
                      <a:off x="1478" y="1801"/>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35" name="Oval 36"/>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31" name="Text Box 37"/>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四</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grpSp>
          <p:nvGrpSpPr>
            <p:cNvPr id="23" name="Group 38"/>
            <p:cNvGrpSpPr>
              <a:grpSpLocks/>
            </p:cNvGrpSpPr>
            <p:nvPr/>
          </p:nvGrpSpPr>
          <p:grpSpPr bwMode="auto">
            <a:xfrm>
              <a:off x="5903913" y="2711450"/>
              <a:ext cx="974725" cy="1114425"/>
              <a:chOff x="2924" y="2115"/>
              <a:chExt cx="614" cy="702"/>
            </a:xfrm>
          </p:grpSpPr>
          <p:sp>
            <p:nvSpPr>
              <p:cNvPr id="120" name="Oval 39"/>
              <p:cNvSpPr>
                <a:spLocks noChangeArrowheads="1"/>
              </p:cNvSpPr>
              <p:nvPr/>
            </p:nvSpPr>
            <p:spPr bwMode="auto">
              <a:xfrm>
                <a:off x="2924" y="2613"/>
                <a:ext cx="590" cy="204"/>
              </a:xfrm>
              <a:prstGeom prst="ellipse">
                <a:avLst/>
              </a:prstGeom>
              <a:gradFill rotWithShape="1">
                <a:gsLst>
                  <a:gs pos="0">
                    <a:srgbClr val="000000">
                      <a:alpha val="50000"/>
                    </a:srgbClr>
                  </a:gs>
                  <a:gs pos="100000">
                    <a:srgbClr val="000000">
                      <a:gamma/>
                      <a:shade val="46275"/>
                      <a:invGamma/>
                      <a:alpha val="0"/>
                    </a:srgbClr>
                  </a:gs>
                </a:gsLst>
                <a:path path="shape">
                  <a:fillToRect l="50000" t="50000" r="50000" b="50000"/>
                </a:path>
              </a:gradFill>
              <a:ln w="31750" cap="rnd" algn="ctr">
                <a:noFill/>
                <a:prstDash val="sysDot"/>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4" name="Group 40"/>
              <p:cNvGrpSpPr>
                <a:grpSpLocks/>
              </p:cNvGrpSpPr>
              <p:nvPr/>
            </p:nvGrpSpPr>
            <p:grpSpPr bwMode="auto">
              <a:xfrm>
                <a:off x="2925" y="2115"/>
                <a:ext cx="613" cy="613"/>
                <a:chOff x="1157" y="1798"/>
                <a:chExt cx="613" cy="613"/>
              </a:xfrm>
            </p:grpSpPr>
            <p:grpSp>
              <p:nvGrpSpPr>
                <p:cNvPr id="25" name="Group 41"/>
                <p:cNvGrpSpPr>
                  <a:grpSpLocks/>
                </p:cNvGrpSpPr>
                <p:nvPr/>
              </p:nvGrpSpPr>
              <p:grpSpPr bwMode="auto">
                <a:xfrm>
                  <a:off x="1157" y="1798"/>
                  <a:ext cx="613" cy="613"/>
                  <a:chOff x="2335" y="1139"/>
                  <a:chExt cx="1089" cy="1089"/>
                </a:xfrm>
              </p:grpSpPr>
              <p:sp>
                <p:nvSpPr>
                  <p:cNvPr id="124" name="Oval 42"/>
                  <p:cNvSpPr>
                    <a:spLocks noChangeArrowheads="1"/>
                  </p:cNvSpPr>
                  <p:nvPr/>
                </p:nvSpPr>
                <p:spPr bwMode="auto">
                  <a:xfrm>
                    <a:off x="2335" y="1139"/>
                    <a:ext cx="1089" cy="1089"/>
                  </a:xfrm>
                  <a:prstGeom prst="ellipse">
                    <a:avLst/>
                  </a:prstGeom>
                  <a:solidFill>
                    <a:schemeClr val="accent1">
                      <a:lumMod val="60000"/>
                      <a:lumOff val="40000"/>
                    </a:schemeClr>
                  </a:solidFill>
                  <a:ln w="9525" algn="ctr">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nvGrpSpPr>
                  <p:cNvPr id="26" name="Group 43"/>
                  <p:cNvGrpSpPr>
                    <a:grpSpLocks/>
                  </p:cNvGrpSpPr>
                  <p:nvPr/>
                </p:nvGrpSpPr>
                <p:grpSpPr bwMode="auto">
                  <a:xfrm>
                    <a:off x="2426" y="1169"/>
                    <a:ext cx="908" cy="296"/>
                    <a:chOff x="1431" y="1843"/>
                    <a:chExt cx="907" cy="295"/>
                  </a:xfrm>
                </p:grpSpPr>
                <p:sp>
                  <p:nvSpPr>
                    <p:cNvPr id="126" name="Freeform 44"/>
                    <p:cNvSpPr>
                      <a:spLocks/>
                    </p:cNvSpPr>
                    <p:nvPr/>
                  </p:nvSpPr>
                  <p:spPr bwMode="auto">
                    <a:xfrm>
                      <a:off x="1431" y="1843"/>
                      <a:ext cx="907" cy="297"/>
                    </a:xfrm>
                    <a:custGeom>
                      <a:avLst/>
                      <a:gdLst/>
                      <a:ahLst/>
                      <a:cxnLst>
                        <a:cxn ang="0">
                          <a:pos x="0" y="1576"/>
                        </a:cxn>
                        <a:cxn ang="0">
                          <a:pos x="50" y="1462"/>
                        </a:cxn>
                        <a:cxn ang="0">
                          <a:pos x="108" y="1350"/>
                        </a:cxn>
                        <a:cxn ang="0">
                          <a:pos x="170" y="1242"/>
                        </a:cxn>
                        <a:cxn ang="0">
                          <a:pos x="238" y="1138"/>
                        </a:cxn>
                        <a:cxn ang="0">
                          <a:pos x="310" y="1036"/>
                        </a:cxn>
                        <a:cxn ang="0">
                          <a:pos x="386" y="940"/>
                        </a:cxn>
                        <a:cxn ang="0">
                          <a:pos x="468" y="846"/>
                        </a:cxn>
                        <a:cxn ang="0">
                          <a:pos x="552" y="756"/>
                        </a:cxn>
                        <a:cxn ang="0">
                          <a:pos x="596" y="712"/>
                        </a:cxn>
                        <a:cxn ang="0">
                          <a:pos x="688" y="630"/>
                        </a:cxn>
                        <a:cxn ang="0">
                          <a:pos x="784" y="550"/>
                        </a:cxn>
                        <a:cxn ang="0">
                          <a:pos x="884" y="476"/>
                        </a:cxn>
                        <a:cxn ang="0">
                          <a:pos x="986" y="406"/>
                        </a:cxn>
                        <a:cxn ang="0">
                          <a:pos x="1092" y="342"/>
                        </a:cxn>
                        <a:cxn ang="0">
                          <a:pos x="1202" y="282"/>
                        </a:cxn>
                        <a:cxn ang="0">
                          <a:pos x="1316" y="228"/>
                        </a:cxn>
                        <a:cxn ang="0">
                          <a:pos x="1374" y="202"/>
                        </a:cxn>
                        <a:cxn ang="0">
                          <a:pos x="1490" y="156"/>
                        </a:cxn>
                        <a:cxn ang="0">
                          <a:pos x="1610" y="116"/>
                        </a:cxn>
                        <a:cxn ang="0">
                          <a:pos x="1732" y="80"/>
                        </a:cxn>
                        <a:cxn ang="0">
                          <a:pos x="1858" y="52"/>
                        </a:cxn>
                        <a:cxn ang="0">
                          <a:pos x="1984" y="30"/>
                        </a:cxn>
                        <a:cxn ang="0">
                          <a:pos x="2114" y="12"/>
                        </a:cxn>
                        <a:cxn ang="0">
                          <a:pos x="2246" y="2"/>
                        </a:cxn>
                        <a:cxn ang="0">
                          <a:pos x="2378" y="0"/>
                        </a:cxn>
                        <a:cxn ang="0">
                          <a:pos x="2444" y="0"/>
                        </a:cxn>
                        <a:cxn ang="0">
                          <a:pos x="2576" y="8"/>
                        </a:cxn>
                        <a:cxn ang="0">
                          <a:pos x="2706" y="20"/>
                        </a:cxn>
                        <a:cxn ang="0">
                          <a:pos x="2834" y="40"/>
                        </a:cxn>
                        <a:cxn ang="0">
                          <a:pos x="2962" y="66"/>
                        </a:cxn>
                        <a:cxn ang="0">
                          <a:pos x="3084" y="98"/>
                        </a:cxn>
                        <a:cxn ang="0">
                          <a:pos x="3206" y="136"/>
                        </a:cxn>
                        <a:cxn ang="0">
                          <a:pos x="3324" y="178"/>
                        </a:cxn>
                        <a:cxn ang="0">
                          <a:pos x="3382" y="202"/>
                        </a:cxn>
                        <a:cxn ang="0">
                          <a:pos x="3498" y="254"/>
                        </a:cxn>
                        <a:cxn ang="0">
                          <a:pos x="3608" y="312"/>
                        </a:cxn>
                        <a:cxn ang="0">
                          <a:pos x="3716" y="374"/>
                        </a:cxn>
                        <a:cxn ang="0">
                          <a:pos x="3822" y="440"/>
                        </a:cxn>
                        <a:cxn ang="0">
                          <a:pos x="3922" y="512"/>
                        </a:cxn>
                        <a:cxn ang="0">
                          <a:pos x="4020" y="590"/>
                        </a:cxn>
                        <a:cxn ang="0">
                          <a:pos x="4114" y="670"/>
                        </a:cxn>
                        <a:cxn ang="0">
                          <a:pos x="4204" y="756"/>
                        </a:cxn>
                        <a:cxn ang="0">
                          <a:pos x="4246" y="800"/>
                        </a:cxn>
                        <a:cxn ang="0">
                          <a:pos x="4330" y="892"/>
                        </a:cxn>
                        <a:cxn ang="0">
                          <a:pos x="4410" y="988"/>
                        </a:cxn>
                        <a:cxn ang="0">
                          <a:pos x="4484" y="1086"/>
                        </a:cxn>
                        <a:cxn ang="0">
                          <a:pos x="4552" y="1190"/>
                        </a:cxn>
                        <a:cxn ang="0">
                          <a:pos x="4618" y="1296"/>
                        </a:cxn>
                        <a:cxn ang="0">
                          <a:pos x="4678" y="1406"/>
                        </a:cxn>
                        <a:cxn ang="0">
                          <a:pos x="4732" y="1518"/>
                        </a:cxn>
                        <a:cxn ang="0">
                          <a:pos x="0" y="1576"/>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w="9525" cap="flat" cmpd="sng">
                      <a:noFill/>
                      <a:prstDash val="solid"/>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27" name="Oval 45"/>
                    <p:cNvSpPr>
                      <a:spLocks noChangeArrowheads="1"/>
                    </p:cNvSpPr>
                    <p:nvPr/>
                  </p:nvSpPr>
                  <p:spPr bwMode="auto">
                    <a:xfrm>
                      <a:off x="1771" y="1843"/>
                      <a:ext cx="227" cy="204"/>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grpSp>
            <p:sp>
              <p:nvSpPr>
                <p:cNvPr id="123" name="Text Box 46"/>
                <p:cNvSpPr txBox="1">
                  <a:spLocks noChangeArrowheads="1"/>
                </p:cNvSpPr>
                <p:nvPr/>
              </p:nvSpPr>
              <p:spPr bwMode="auto">
                <a:xfrm>
                  <a:off x="1299" y="1967"/>
                  <a:ext cx="327" cy="362"/>
                </a:xfrm>
                <a:prstGeom prst="rect">
                  <a:avLst/>
                </a:prstGeom>
                <a:noFill/>
                <a:ln w="9525" algn="ctr">
                  <a:noFill/>
                  <a:miter lim="800000"/>
                  <a:headEnd/>
                  <a:tailEnd/>
                </a:ln>
              </p:spPr>
              <p:txBody>
                <a:bodyPr wrap="none">
                  <a:sp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1" lang="zh-CN" altLang="en-US" sz="2400" b="1" i="0" u="none" strike="noStrike" kern="0" cap="none" spc="0" normalizeH="0" baseline="0" noProof="0" dirty="0" smtClean="0">
                      <a:ln>
                        <a:noFill/>
                      </a:ln>
                      <a:solidFill>
                        <a:srgbClr val="FFFFFF"/>
                      </a:solidFill>
                      <a:effectLst/>
                      <a:uLnTx/>
                      <a:uFillTx/>
                      <a:latin typeface="华文中宋" panose="02010600040101010101" pitchFamily="2" charset="-122"/>
                      <a:ea typeface="华文中宋" panose="02010600040101010101" pitchFamily="2" charset="-122"/>
                    </a:rPr>
                    <a:t>三</a:t>
                  </a:r>
                  <a:endParaRPr kumimoji="1" lang="ko-KR" altLang="en-US" sz="2400" b="1" i="0" u="none" strike="noStrike" kern="0" cap="none" spc="0" normalizeH="0" baseline="0" noProof="0" dirty="0">
                    <a:ln>
                      <a:noFill/>
                    </a:ln>
                    <a:solidFill>
                      <a:srgbClr val="FFFFFF"/>
                    </a:solidFill>
                    <a:effectLst/>
                    <a:uLnTx/>
                    <a:uFillTx/>
                    <a:latin typeface="华文中宋" panose="02010600040101010101" pitchFamily="2" charset="-122"/>
                  </a:endParaRPr>
                </a:p>
              </p:txBody>
            </p:sp>
          </p:grpSp>
        </p:grpSp>
        <p:sp>
          <p:nvSpPr>
            <p:cNvPr id="116" name="AutoShape 47"/>
            <p:cNvSpPr>
              <a:spLocks noChangeArrowheads="1"/>
            </p:cNvSpPr>
            <p:nvPr/>
          </p:nvSpPr>
          <p:spPr bwMode="auto">
            <a:xfrm rot="-6300000">
              <a:off x="4356100" y="3646488"/>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7" name="AutoShape 48"/>
            <p:cNvSpPr>
              <a:spLocks noChangeArrowheads="1"/>
            </p:cNvSpPr>
            <p:nvPr/>
          </p:nvSpPr>
          <p:spPr bwMode="auto">
            <a:xfrm rot="-6300000">
              <a:off x="5040313" y="2638425"/>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chemeClr val="accent1">
                    <a:lumMod val="60000"/>
                    <a:lumOff val="40000"/>
                  </a:schemeClr>
                </a:gs>
                <a:gs pos="100000">
                  <a:schemeClr val="accent1">
                    <a:lumMod val="40000"/>
                    <a:lumOff val="60000"/>
                  </a:schemeClr>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8" name="AutoShape 49"/>
            <p:cNvSpPr>
              <a:spLocks noChangeArrowheads="1"/>
            </p:cNvSpPr>
            <p:nvPr/>
          </p:nvSpPr>
          <p:spPr bwMode="auto">
            <a:xfrm rot="-6300000">
              <a:off x="3635375" y="4654550"/>
              <a:ext cx="749300" cy="749300"/>
            </a:xfrm>
            <a:custGeom>
              <a:avLst/>
              <a:gdLst>
                <a:gd name="T0" fmla="*/ 21291464 w 21600"/>
                <a:gd name="T1" fmla="*/ 2991615 h 21600"/>
                <a:gd name="T2" fmla="*/ 11190275 w 21600"/>
                <a:gd name="T3" fmla="*/ 3417606 h 21600"/>
                <a:gd name="T4" fmla="*/ 17143394 w 21600"/>
                <a:gd name="T5" fmla="*/ 7994060 h 21600"/>
                <a:gd name="T6" fmla="*/ 29242196 w 21600"/>
                <a:gd name="T7" fmla="*/ 12996539 h 21600"/>
                <a:gd name="T8" fmla="*/ 22743961 w 21600"/>
                <a:gd name="T9" fmla="*/ 19494809 h 21600"/>
                <a:gd name="T10" fmla="*/ 16245657 w 21600"/>
                <a:gd name="T11" fmla="*/ 1299653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464" y="5399"/>
                    <a:pt x="10129" y="5431"/>
                    <a:pt x="9799" y="5493"/>
                  </a:cubicBezTo>
                  <a:lnTo>
                    <a:pt x="8799" y="186"/>
                  </a:lnTo>
                  <a:cubicBezTo>
                    <a:pt x="9459" y="62"/>
                    <a:pt x="10128"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1">
              <a:gsLst>
                <a:gs pos="0">
                  <a:srgbClr val="0099FF"/>
                </a:gs>
                <a:gs pos="100000">
                  <a:srgbClr val="0099FF"/>
                </a:gs>
              </a:gsLst>
              <a:lin ang="0" scaled="1"/>
            </a:gradFill>
            <a:ln w="9525" algn="ctr">
              <a:no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sp>
          <p:nvSpPr>
            <p:cNvPr id="119" name="Oval 57"/>
            <p:cNvSpPr>
              <a:spLocks noChangeArrowheads="1"/>
            </p:cNvSpPr>
            <p:nvPr/>
          </p:nvSpPr>
          <p:spPr bwMode="auto">
            <a:xfrm>
              <a:off x="927009" y="2864704"/>
              <a:ext cx="84980" cy="76780"/>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sysClr val="windowText" lastClr="000000"/>
                </a:solidFill>
                <a:effectLst/>
                <a:uLnTx/>
                <a:uFillTx/>
                <a:latin typeface="华文中宋" panose="02010600040101010101" pitchFamily="2" charset="-122"/>
                <a:ea typeface="华文中宋" panose="02010600040101010101" pitchFamily="2" charset="-122"/>
              </a:endParaRPr>
            </a:p>
          </p:txBody>
        </p:sp>
      </p:grpSp>
      <p:sp>
        <p:nvSpPr>
          <p:cNvPr id="59"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60" name="组合 9"/>
          <p:cNvGrpSpPr/>
          <p:nvPr/>
        </p:nvGrpSpPr>
        <p:grpSpPr>
          <a:xfrm>
            <a:off x="313618" y="986821"/>
            <a:ext cx="3626505" cy="553254"/>
            <a:chOff x="412885" y="1162986"/>
            <a:chExt cx="3626505" cy="553254"/>
          </a:xfrm>
        </p:grpSpPr>
        <p:sp>
          <p:nvSpPr>
            <p:cNvPr id="62" name="矩形 61"/>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有付出也会有收获</a:t>
              </a:r>
              <a:endParaRPr lang="zh-CN" altLang="zh-CN" sz="2400" dirty="0">
                <a:latin typeface="华文中宋" panose="02010600040101010101" pitchFamily="2" charset="-122"/>
                <a:ea typeface="华文中宋" panose="02010600040101010101" pitchFamily="2" charset="-122"/>
              </a:endParaRPr>
            </a:p>
          </p:txBody>
        </p:sp>
        <p:grpSp>
          <p:nvGrpSpPr>
            <p:cNvPr id="63" name="组合 28"/>
            <p:cNvGrpSpPr/>
            <p:nvPr/>
          </p:nvGrpSpPr>
          <p:grpSpPr>
            <a:xfrm>
              <a:off x="412885" y="1162986"/>
              <a:ext cx="666069" cy="553254"/>
              <a:chOff x="611187" y="261275"/>
              <a:chExt cx="666069" cy="664458"/>
            </a:xfrm>
          </p:grpSpPr>
          <p:sp>
            <p:nvSpPr>
              <p:cNvPr id="64" name="矩形 63"/>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65" name="矩形 64"/>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41192475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3952"/>
            <a:ext cx="9144000" cy="2862322"/>
          </a:xfrm>
          <a:prstGeom prst="rect">
            <a:avLst/>
          </a:prstGeom>
          <a:solidFill>
            <a:srgbClr val="00B0F0">
              <a:alpha val="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idx="4294967295"/>
          </p:nvPr>
        </p:nvSpPr>
        <p:spPr>
          <a:xfrm>
            <a:off x="-1" y="-1"/>
            <a:ext cx="1625601" cy="740229"/>
          </a:xfrm>
        </p:spPr>
        <p:txBody>
          <a:bodyPr>
            <a:normAutofit/>
          </a:bodyPr>
          <a:lstStyle/>
          <a:p>
            <a:r>
              <a:rPr lang="zh-CN" altLang="en-US" b="1" dirty="0" smtClean="0"/>
              <a:t>前 言</a:t>
            </a:r>
            <a:endParaRPr lang="zh-CN" altLang="en-US" b="1" dirty="0"/>
          </a:p>
        </p:txBody>
      </p:sp>
      <p:sp>
        <p:nvSpPr>
          <p:cNvPr id="5" name="矩形 4"/>
          <p:cNvSpPr/>
          <p:nvPr/>
        </p:nvSpPr>
        <p:spPr>
          <a:xfrm>
            <a:off x="3969572" y="1703952"/>
            <a:ext cx="5174428" cy="2862322"/>
          </a:xfrm>
          <a:prstGeom prst="rect">
            <a:avLst/>
          </a:prstGeom>
        </p:spPr>
        <p:txBody>
          <a:bodyPr wrap="square">
            <a:spAutoFit/>
          </a:bodyPr>
          <a:lstStyle/>
          <a:p>
            <a:pPr indent="457200">
              <a:lnSpc>
                <a:spcPct val="1500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任课是教师最主要的工作内容</a:t>
            </a:r>
            <a:r>
              <a:rPr lang="zh-CN" altLang="en-US" sz="2400" dirty="0" smtClean="0">
                <a:solidFill>
                  <a:prstClr val="black"/>
                </a:solidFill>
                <a:latin typeface="华文中宋" panose="02010600040101010101" pitchFamily="2" charset="-122"/>
                <a:ea typeface="华文中宋" panose="02010600040101010101" pitchFamily="2" charset="-122"/>
              </a:rPr>
              <a:t>；</a:t>
            </a:r>
            <a:r>
              <a:rPr lang="en-US" altLang="zh-CN" sz="2400" dirty="0" smtClean="0">
                <a:solidFill>
                  <a:prstClr val="black"/>
                </a:solidFill>
                <a:latin typeface="华文中宋" panose="02010600040101010101" pitchFamily="2" charset="-122"/>
                <a:ea typeface="华文中宋" panose="02010600040101010101" pitchFamily="2" charset="-122"/>
              </a:rPr>
              <a:t>     </a:t>
            </a:r>
          </a:p>
          <a:p>
            <a:pPr indent="457200">
              <a:lnSpc>
                <a:spcPct val="1500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上课</a:t>
            </a:r>
            <a:r>
              <a:rPr lang="zh-CN" altLang="zh-CN" sz="2400" dirty="0">
                <a:solidFill>
                  <a:prstClr val="black"/>
                </a:solidFill>
                <a:latin typeface="华文中宋" panose="02010600040101010101" pitchFamily="2" charset="-122"/>
                <a:ea typeface="华文中宋" panose="02010600040101010101" pitchFamily="2" charset="-122"/>
              </a:rPr>
              <a:t>是学生最主要的学习</a:t>
            </a:r>
            <a:r>
              <a:rPr lang="zh-CN" altLang="zh-CN" sz="2400" dirty="0" smtClean="0">
                <a:solidFill>
                  <a:prstClr val="black"/>
                </a:solidFill>
                <a:latin typeface="华文中宋" panose="02010600040101010101" pitchFamily="2" charset="-122"/>
                <a:ea typeface="华文中宋" panose="02010600040101010101" pitchFamily="2" charset="-122"/>
              </a:rPr>
              <a:t>形式</a:t>
            </a:r>
            <a:r>
              <a:rPr lang="zh-CN" altLang="en-US" sz="2400" dirty="0" smtClean="0">
                <a:solidFill>
                  <a:prstClr val="black"/>
                </a:solidFill>
                <a:latin typeface="华文中宋" panose="02010600040101010101" pitchFamily="2" charset="-122"/>
                <a:ea typeface="华文中宋" panose="02010600040101010101" pitchFamily="2" charset="-122"/>
              </a:rPr>
              <a:t>；</a:t>
            </a:r>
            <a:endParaRPr lang="en-US" altLang="zh-CN" sz="2400" dirty="0" smtClean="0">
              <a:solidFill>
                <a:prstClr val="black"/>
              </a:solidFill>
              <a:latin typeface="华文中宋" panose="02010600040101010101" pitchFamily="2" charset="-122"/>
              <a:ea typeface="华文中宋" panose="02010600040101010101" pitchFamily="2" charset="-122"/>
            </a:endParaRPr>
          </a:p>
          <a:p>
            <a:pPr indent="457200">
              <a:lnSpc>
                <a:spcPct val="1500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课程</a:t>
            </a:r>
            <a:r>
              <a:rPr lang="zh-CN" altLang="zh-CN" sz="2400" dirty="0">
                <a:solidFill>
                  <a:prstClr val="black"/>
                </a:solidFill>
                <a:latin typeface="华文中宋" panose="02010600040101010101" pitchFamily="2" charset="-122"/>
                <a:ea typeface="华文中宋" panose="02010600040101010101" pitchFamily="2" charset="-122"/>
              </a:rPr>
              <a:t>教学是学校最主要的教学</a:t>
            </a:r>
            <a:r>
              <a:rPr lang="zh-CN" altLang="zh-CN" sz="2400" dirty="0" smtClean="0">
                <a:solidFill>
                  <a:prstClr val="black"/>
                </a:solidFill>
                <a:latin typeface="华文中宋" panose="02010600040101010101" pitchFamily="2" charset="-122"/>
                <a:ea typeface="华文中宋" panose="02010600040101010101" pitchFamily="2" charset="-122"/>
              </a:rPr>
              <a:t>环</a:t>
            </a: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节</a:t>
            </a:r>
            <a:r>
              <a:rPr lang="zh-CN" altLang="zh-CN" sz="2400" dirty="0">
                <a:solidFill>
                  <a:prstClr val="black"/>
                </a:solidFill>
                <a:latin typeface="华文中宋" panose="02010600040101010101" pitchFamily="2" charset="-122"/>
                <a:ea typeface="华文中宋" panose="02010600040101010101" pitchFamily="2" charset="-122"/>
              </a:rPr>
              <a:t>，是育人的主渠道</a:t>
            </a:r>
            <a:r>
              <a:rPr lang="zh-CN" altLang="zh-CN" sz="2400" dirty="0" smtClean="0">
                <a:solidFill>
                  <a:prstClr val="black"/>
                </a:solidFill>
                <a:latin typeface="华文中宋" panose="02010600040101010101" pitchFamily="2" charset="-122"/>
                <a:ea typeface="华文中宋" panose="02010600040101010101" pitchFamily="2" charset="-122"/>
              </a:rPr>
              <a:t>，是</a:t>
            </a:r>
            <a:r>
              <a:rPr lang="zh-CN" altLang="zh-CN" sz="2400" dirty="0">
                <a:solidFill>
                  <a:prstClr val="black"/>
                </a:solidFill>
                <a:latin typeface="华文中宋" panose="02010600040101010101" pitchFamily="2" charset="-122"/>
                <a:ea typeface="华文中宋" panose="02010600040101010101" pitchFamily="2" charset="-122"/>
              </a:rPr>
              <a:t>离</a:t>
            </a:r>
            <a:r>
              <a:rPr lang="zh-CN" altLang="zh-CN" sz="2400" dirty="0" smtClean="0">
                <a:solidFill>
                  <a:prstClr val="black"/>
                </a:solidFill>
                <a:latin typeface="华文中宋" panose="02010600040101010101" pitchFamily="2" charset="-122"/>
                <a:ea typeface="华文中宋" panose="02010600040101010101" pitchFamily="2" charset="-122"/>
              </a:rPr>
              <a:t>学生最近</a:t>
            </a:r>
            <a:r>
              <a:rPr lang="zh-CN" altLang="zh-CN" sz="2400" dirty="0">
                <a:solidFill>
                  <a:prstClr val="black"/>
                </a:solidFill>
                <a:latin typeface="华文中宋" panose="02010600040101010101" pitchFamily="2" charset="-122"/>
                <a:ea typeface="华文中宋" panose="02010600040101010101" pitchFamily="2" charset="-122"/>
              </a:rPr>
              <a:t>的教育</a:t>
            </a:r>
            <a:r>
              <a:rPr lang="zh-CN" altLang="zh-CN" sz="2400" dirty="0" smtClean="0">
                <a:solidFill>
                  <a:prstClr val="black"/>
                </a:solidFill>
                <a:latin typeface="华文中宋" panose="02010600040101010101" pitchFamily="2" charset="-122"/>
                <a:ea typeface="华文中宋" panose="02010600040101010101" pitchFamily="2" charset="-122"/>
              </a:rPr>
              <a:t>。</a:t>
            </a:r>
            <a:endParaRPr lang="zh-CN" altLang="zh-CN" sz="2400" dirty="0">
              <a:solidFill>
                <a:prstClr val="black"/>
              </a:solidFill>
              <a:latin typeface="华文中宋" panose="02010600040101010101" pitchFamily="2" charset="-122"/>
              <a:ea typeface="华文中宋" panose="02010600040101010101" pitchFamily="2" charset="-122"/>
            </a:endParaRPr>
          </a:p>
        </p:txBody>
      </p:sp>
      <p:pic>
        <p:nvPicPr>
          <p:cNvPr id="3" name="Picture 2" descr="C:\Documents and Settings\Administrator\桌面\20120710043320126.jpg"/>
          <p:cNvPicPr>
            <a:picLocks noChangeAspect="1" noChangeArrowheads="1"/>
          </p:cNvPicPr>
          <p:nvPr/>
        </p:nvPicPr>
        <p:blipFill>
          <a:blip r:embed="rId2" cstate="print"/>
          <a:srcRect/>
          <a:stretch>
            <a:fillRect/>
          </a:stretch>
        </p:blipFill>
        <p:spPr bwMode="auto">
          <a:xfrm>
            <a:off x="189367" y="1956988"/>
            <a:ext cx="3716061" cy="2450970"/>
          </a:xfrm>
          <a:prstGeom prst="rect">
            <a:avLst/>
          </a:prstGeom>
          <a:noFill/>
        </p:spPr>
      </p:pic>
    </p:spTree>
    <p:extLst>
      <p:ext uri="{BB962C8B-B14F-4D97-AF65-F5344CB8AC3E}">
        <p14:creationId xmlns="" xmlns:p14="http://schemas.microsoft.com/office/powerpoint/2010/main" val="29540719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354592" y="1491589"/>
            <a:ext cx="5100919" cy="1754326"/>
          </a:xfrm>
          <a:prstGeom prst="rect">
            <a:avLst/>
          </a:prstGeom>
        </p:spPr>
        <p:txBody>
          <a:bodyPr wrap="square">
            <a:spAutoFit/>
          </a:bodyPr>
          <a:lstStyle/>
          <a:p>
            <a:pPr>
              <a:lnSpc>
                <a:spcPct val="1500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一</a:t>
            </a:r>
            <a:r>
              <a:rPr lang="zh-CN" altLang="zh-CN" sz="2400" dirty="0">
                <a:latin typeface="华文中宋" panose="02010600040101010101" pitchFamily="2" charset="-122"/>
                <a:ea typeface="华文中宋" panose="02010600040101010101" pitchFamily="2" charset="-122"/>
              </a:rPr>
              <a:t>是创造性劳动。不再是过去所熟悉的课程教学的重复，而是教学模式与方法的创新与创造</a:t>
            </a:r>
            <a:r>
              <a:rPr lang="zh-CN" altLang="zh-CN" sz="2400" dirty="0" smtClean="0">
                <a:latin typeface="华文中宋" panose="02010600040101010101" pitchFamily="2" charset="-122"/>
                <a:ea typeface="华文中宋" panose="02010600040101010101" pitchFamily="2" charset="-122"/>
              </a:rPr>
              <a:t>。</a:t>
            </a:r>
            <a:endParaRPr lang="zh-CN" altLang="zh-CN" sz="2400" dirty="0">
              <a:latin typeface="华文中宋" panose="02010600040101010101" pitchFamily="2" charset="-122"/>
              <a:ea typeface="华文中宋" panose="02010600040101010101" pitchFamily="2" charset="-122"/>
            </a:endParaRPr>
          </a:p>
        </p:txBody>
      </p:sp>
      <p:grpSp>
        <p:nvGrpSpPr>
          <p:cNvPr id="5" name="组合 21"/>
          <p:cNvGrpSpPr/>
          <p:nvPr/>
        </p:nvGrpSpPr>
        <p:grpSpPr>
          <a:xfrm>
            <a:off x="485570" y="2295313"/>
            <a:ext cx="2388826" cy="2104571"/>
            <a:chOff x="485570" y="2614621"/>
            <a:chExt cx="2388826" cy="2104571"/>
          </a:xfrm>
        </p:grpSpPr>
        <p:cxnSp>
          <p:nvCxnSpPr>
            <p:cNvPr id="13" name="肘形连接符 12"/>
            <p:cNvCxnSpPr/>
            <p:nvPr/>
          </p:nvCxnSpPr>
          <p:spPr>
            <a:xfrm>
              <a:off x="485570" y="2614621"/>
              <a:ext cx="2388826" cy="2104571"/>
            </a:xfrm>
            <a:prstGeom prst="bentConnector3">
              <a:avLst/>
            </a:prstGeom>
            <a:ln>
              <a:solidFill>
                <a:schemeClr val="tx1">
                  <a:lumMod val="95000"/>
                  <a:lumOff val="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肘形连接符 22"/>
            <p:cNvCxnSpPr/>
            <p:nvPr/>
          </p:nvCxnSpPr>
          <p:spPr>
            <a:xfrm flipV="1">
              <a:off x="485570" y="3524368"/>
              <a:ext cx="2388826" cy="285076"/>
            </a:xfrm>
            <a:prstGeom prst="bentConnector3">
              <a:avLst>
                <a:gd name="adj1" fmla="val 50000"/>
              </a:avLst>
            </a:prstGeom>
            <a:ln>
              <a:solidFill>
                <a:schemeClr val="tx1">
                  <a:lumMod val="95000"/>
                  <a:lumOff val="5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700868" y="2366212"/>
            <a:ext cx="604654" cy="923330"/>
          </a:xfrm>
          <a:prstGeom prst="rect">
            <a:avLst/>
          </a:prstGeom>
          <a:noFill/>
          <a:effectLst>
            <a:reflection blurRad="6350" stA="52000" endA="300" endPos="35000" dir="5400000" sy="-100000" algn="bl" rotWithShape="0"/>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组合 9"/>
          <p:cNvGrpSpPr/>
          <p:nvPr/>
        </p:nvGrpSpPr>
        <p:grpSpPr>
          <a:xfrm>
            <a:off x="249073" y="922275"/>
            <a:ext cx="3626505" cy="553254"/>
            <a:chOff x="412885" y="1162986"/>
            <a:chExt cx="3626505" cy="553254"/>
          </a:xfrm>
        </p:grpSpPr>
        <p:sp>
          <p:nvSpPr>
            <p:cNvPr id="16" name="矩形 15"/>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5.</a:t>
              </a:r>
              <a:r>
                <a:rPr lang="zh-CN" altLang="zh-CN" sz="2400" dirty="0" smtClean="0">
                  <a:latin typeface="华文中宋" panose="02010600040101010101" pitchFamily="2" charset="-122"/>
                  <a:ea typeface="华文中宋" panose="02010600040101010101" pitchFamily="2" charset="-122"/>
                </a:rPr>
                <a:t>光荣而神圣的使命</a:t>
              </a:r>
              <a:endParaRPr lang="zh-CN" altLang="zh-CN" sz="2400" dirty="0">
                <a:latin typeface="华文中宋" panose="02010600040101010101" pitchFamily="2" charset="-122"/>
                <a:ea typeface="华文中宋" panose="02010600040101010101"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20" name="矩形 19"/>
          <p:cNvSpPr/>
          <p:nvPr/>
        </p:nvSpPr>
        <p:spPr>
          <a:xfrm>
            <a:off x="3446603" y="3231680"/>
            <a:ext cx="5326174" cy="2308324"/>
          </a:xfrm>
          <a:prstGeom prst="rect">
            <a:avLst/>
          </a:prstGeom>
        </p:spPr>
        <p:txBody>
          <a:bodyPr wrap="square">
            <a:spAutoFit/>
          </a:bodyPr>
          <a:lstStyle/>
          <a:p>
            <a:pPr>
              <a:lnSpc>
                <a:spcPct val="1500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二</a:t>
            </a:r>
            <a:r>
              <a:rPr lang="zh-CN" altLang="zh-CN" sz="2400" dirty="0">
                <a:latin typeface="华文中宋" panose="02010600040101010101" pitchFamily="2" charset="-122"/>
                <a:ea typeface="华文中宋" panose="02010600040101010101" pitchFamily="2" charset="-122"/>
              </a:rPr>
              <a:t>是突破性实践。通过实践，突破多年的习惯和陈旧的套路，实现观念的突破、方法的突破、评价标准的</a:t>
            </a:r>
            <a:r>
              <a:rPr lang="zh-CN" altLang="zh-CN" sz="2400" dirty="0" smtClean="0">
                <a:latin typeface="华文中宋" panose="02010600040101010101" pitchFamily="2" charset="-122"/>
                <a:ea typeface="华文中宋" panose="02010600040101010101" pitchFamily="2" charset="-122"/>
              </a:rPr>
              <a:t>突破</a:t>
            </a:r>
            <a:r>
              <a:rPr lang="zh-CN" altLang="en-US" sz="2400" dirty="0" smtClean="0">
                <a:latin typeface="华文中宋" panose="02010600040101010101" pitchFamily="2" charset="-122"/>
                <a:ea typeface="华文中宋" panose="02010600040101010101" pitchFamily="2" charset="-122"/>
              </a:rPr>
              <a:t>。</a:t>
            </a:r>
            <a:endParaRPr lang="zh-CN" altLang="zh-CN" sz="2400" dirty="0">
              <a:latin typeface="华文中宋" panose="02010600040101010101" pitchFamily="2" charset="-122"/>
              <a:ea typeface="华文中宋" panose="02010600040101010101" pitchFamily="2" charset="-122"/>
            </a:endParaRPr>
          </a:p>
        </p:txBody>
      </p:sp>
      <p:sp>
        <p:nvSpPr>
          <p:cNvPr id="22" name="矩形 21"/>
          <p:cNvSpPr/>
          <p:nvPr/>
        </p:nvSpPr>
        <p:spPr>
          <a:xfrm>
            <a:off x="2002924" y="3423413"/>
            <a:ext cx="611066" cy="923330"/>
          </a:xfrm>
          <a:prstGeom prst="rect">
            <a:avLst/>
          </a:prstGeom>
          <a:noFill/>
        </p:spPr>
        <p:txBody>
          <a:bodyPr wrap="none" lIns="91440" tIns="45720" rIns="91440" bIns="45720">
            <a:spAutoFit/>
          </a:bodyPr>
          <a:lstStyle/>
          <a:p>
            <a:pPr algn="ctr"/>
            <a:r>
              <a:rPr lang="en-US" altLang="zh-CN"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a:t>
            </a:r>
            <a:endParaRPr lang="zh-CN" alt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 xmlns:p14="http://schemas.microsoft.com/office/powerpoint/2010/main" val="25269422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0"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78265" y="1354000"/>
            <a:ext cx="4940577" cy="1754326"/>
          </a:xfrm>
          <a:prstGeom prst="rect">
            <a:avLst/>
          </a:prstGeom>
        </p:spPr>
        <p:txBody>
          <a:bodyPr wrap="square">
            <a:spAutoFit/>
          </a:bodyPr>
          <a:lstStyle/>
          <a:p>
            <a:pPr>
              <a:lnSpc>
                <a:spcPct val="1500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三</a:t>
            </a:r>
            <a:r>
              <a:rPr lang="zh-CN" altLang="zh-CN" sz="2400" dirty="0">
                <a:latin typeface="华文中宋" panose="02010600040101010101" pitchFamily="2" charset="-122"/>
                <a:ea typeface="华文中宋" panose="02010600040101010101" pitchFamily="2" charset="-122"/>
              </a:rPr>
              <a:t>是根本性改革。是从主渠道下手，对教学质量拥有决定性、根本性的作用。</a:t>
            </a:r>
          </a:p>
        </p:txBody>
      </p:sp>
      <p:grpSp>
        <p:nvGrpSpPr>
          <p:cNvPr id="10" name="组合 18"/>
          <p:cNvGrpSpPr/>
          <p:nvPr/>
        </p:nvGrpSpPr>
        <p:grpSpPr>
          <a:xfrm>
            <a:off x="511208" y="2170240"/>
            <a:ext cx="2388826" cy="2104571"/>
            <a:chOff x="485570" y="2614621"/>
            <a:chExt cx="2388826" cy="2104571"/>
          </a:xfrm>
        </p:grpSpPr>
        <p:cxnSp>
          <p:nvCxnSpPr>
            <p:cNvPr id="20" name="肘形连接符 19"/>
            <p:cNvCxnSpPr/>
            <p:nvPr/>
          </p:nvCxnSpPr>
          <p:spPr>
            <a:xfrm>
              <a:off x="485570" y="2614621"/>
              <a:ext cx="2388826" cy="2104571"/>
            </a:xfrm>
            <a:prstGeom prst="bentConnector3">
              <a:avLst/>
            </a:prstGeom>
            <a:ln>
              <a:solidFill>
                <a:schemeClr val="tx1">
                  <a:lumMod val="95000"/>
                  <a:lumOff val="5000"/>
                </a:schemeClr>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flipV="1">
              <a:off x="485570" y="3524368"/>
              <a:ext cx="2388826" cy="285076"/>
            </a:xfrm>
            <a:prstGeom prst="bentConnector3">
              <a:avLst>
                <a:gd name="adj1" fmla="val 50000"/>
              </a:avLst>
            </a:prstGeom>
            <a:ln>
              <a:solidFill>
                <a:schemeClr val="tx1">
                  <a:lumMod val="95000"/>
                  <a:lumOff val="5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754731" y="2332922"/>
            <a:ext cx="551754" cy="923330"/>
          </a:xfrm>
          <a:prstGeom prst="rect">
            <a:avLst/>
          </a:prstGeom>
          <a:noFill/>
        </p:spPr>
        <p:txBody>
          <a:bodyPr wrap="non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4" name="组合 9"/>
          <p:cNvGrpSpPr/>
          <p:nvPr/>
        </p:nvGrpSpPr>
        <p:grpSpPr>
          <a:xfrm>
            <a:off x="195284" y="825457"/>
            <a:ext cx="3626505" cy="553254"/>
            <a:chOff x="412885" y="1162986"/>
            <a:chExt cx="3626505" cy="553254"/>
          </a:xfrm>
        </p:grpSpPr>
        <p:sp>
          <p:nvSpPr>
            <p:cNvPr id="15" name="矩形 14"/>
            <p:cNvSpPr/>
            <p:nvPr/>
          </p:nvSpPr>
          <p:spPr>
            <a:xfrm>
              <a:off x="1103971" y="1176458"/>
              <a:ext cx="293541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5.</a:t>
              </a:r>
              <a:r>
                <a:rPr lang="zh-CN" altLang="zh-CN" sz="2400" dirty="0" smtClean="0">
                  <a:latin typeface="华文中宋" panose="02010600040101010101" pitchFamily="2" charset="-122"/>
                  <a:ea typeface="华文中宋" panose="02010600040101010101" pitchFamily="2" charset="-122"/>
                </a:rPr>
                <a:t>光荣而神圣的使命</a:t>
              </a:r>
              <a:endParaRPr lang="zh-CN" altLang="zh-CN" sz="2400" dirty="0">
                <a:latin typeface="华文中宋" panose="02010600040101010101" pitchFamily="2" charset="-122"/>
                <a:ea typeface="华文中宋" panose="02010600040101010101" pitchFamily="2" charset="-122"/>
              </a:endParaRPr>
            </a:p>
          </p:txBody>
        </p:sp>
        <p:grpSp>
          <p:nvGrpSpPr>
            <p:cNvPr id="16"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9" name="矩形 18"/>
          <p:cNvSpPr/>
          <p:nvPr/>
        </p:nvSpPr>
        <p:spPr>
          <a:xfrm>
            <a:off x="3357325" y="3053618"/>
            <a:ext cx="4942115" cy="2308324"/>
          </a:xfrm>
          <a:prstGeom prst="rect">
            <a:avLst/>
          </a:prstGeom>
        </p:spPr>
        <p:txBody>
          <a:bodyPr wrap="square">
            <a:spAutoFit/>
          </a:bodyPr>
          <a:lstStyle/>
          <a:p>
            <a:pPr>
              <a:lnSpc>
                <a:spcPct val="1500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四</a:t>
            </a:r>
            <a:r>
              <a:rPr lang="zh-CN" altLang="zh-CN" sz="2400" dirty="0">
                <a:latin typeface="华文中宋" panose="02010600040101010101" pitchFamily="2" charset="-122"/>
                <a:ea typeface="华文中宋" panose="02010600040101010101" pitchFamily="2" charset="-122"/>
              </a:rPr>
              <a:t>是历史性功臣。各位是学校大规模课改的排头兵和开创者，百年光华将留下你们破冰的足迹，将记载着你们的历史性贡献。</a:t>
            </a:r>
          </a:p>
        </p:txBody>
      </p:sp>
      <p:sp>
        <p:nvSpPr>
          <p:cNvPr id="22" name="矩形 21"/>
          <p:cNvSpPr/>
          <p:nvPr/>
        </p:nvSpPr>
        <p:spPr>
          <a:xfrm>
            <a:off x="2059827" y="3238213"/>
            <a:ext cx="620683" cy="923330"/>
          </a:xfrm>
          <a:prstGeom prst="rect">
            <a:avLst/>
          </a:prstGeom>
          <a:noFill/>
        </p:spPr>
        <p:txBody>
          <a:bodyPr wrap="none" lIns="91440" tIns="45720" rIns="91440" bIns="45720">
            <a:spAutoFit/>
          </a:bodyPr>
          <a:lstStyle/>
          <a:p>
            <a:pPr algn="ctr"/>
            <a:r>
              <a:rPr lang="en-US" altLang="zh-C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endParaRPr lang="zh-CN"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35829981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 presetClass="entr" presetSubtype="5"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down)">
                                      <p:cBhvr>
                                        <p:cTn id="12" dur="500"/>
                                        <p:tgtEl>
                                          <p:spTgt spid="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extLst>
              <p:ext uri="{D42A27DB-BD31-4B8C-83A1-F6EECF244321}">
                <p14:modId xmlns="" xmlns:p14="http://schemas.microsoft.com/office/powerpoint/2010/main" val="304695352"/>
              </p:ext>
            </p:extLst>
          </p:nvPr>
        </p:nvGraphicFramePr>
        <p:xfrm>
          <a:off x="338170" y="1959971"/>
          <a:ext cx="8577943" cy="3135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zh-CN" altLang="zh-CN" sz="3000" b="0" i="0" u="none" strike="noStrike" kern="1200" cap="none" spc="0" normalizeH="0" baseline="0" noProof="0" smtClean="0">
                <a:ln>
                  <a:noFill/>
                </a:ln>
                <a:solidFill>
                  <a:prstClr val="black"/>
                </a:solidFill>
                <a:effectLst/>
                <a:uLnTx/>
                <a:uFillTx/>
                <a:latin typeface="华文中宋" panose="02010600040101010101" pitchFamily="2" charset="-122"/>
                <a:ea typeface="华文中宋" panose="02010600040101010101" pitchFamily="2" charset="-122"/>
                <a:cs typeface="+mj-cs"/>
              </a:rPr>
              <a:t>一、目的与任务</a:t>
            </a:r>
            <a:endParaRPr kumimoji="0" lang="zh-CN" altLang="en-US" sz="3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1" name="组合 9"/>
          <p:cNvGrpSpPr/>
          <p:nvPr/>
        </p:nvGrpSpPr>
        <p:grpSpPr>
          <a:xfrm>
            <a:off x="422199" y="928208"/>
            <a:ext cx="1779846" cy="553254"/>
            <a:chOff x="412885" y="1162986"/>
            <a:chExt cx="1779846" cy="553254"/>
          </a:xfrm>
        </p:grpSpPr>
        <p:sp>
          <p:nvSpPr>
            <p:cNvPr id="13" name="矩形 12"/>
            <p:cNvSpPr/>
            <p:nvPr/>
          </p:nvSpPr>
          <p:spPr>
            <a:xfrm>
              <a:off x="1103971" y="1176458"/>
              <a:ext cx="1088760"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6.</a:t>
              </a:r>
              <a:r>
                <a:rPr lang="zh-CN" altLang="zh-CN" sz="2400" dirty="0" smtClean="0">
                  <a:latin typeface="华文中宋" panose="02010600040101010101" pitchFamily="2" charset="-122"/>
                  <a:ea typeface="华文中宋" panose="02010600040101010101" pitchFamily="2" charset="-122"/>
                </a:rPr>
                <a:t>政策</a:t>
              </a:r>
              <a:endParaRPr lang="zh-CN" altLang="en-US" sz="2400" dirty="0">
                <a:latin typeface="华文中宋" panose="02010600040101010101" pitchFamily="2" charset="-122"/>
                <a:ea typeface="华文中宋" panose="02010600040101010101"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11746116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541752"/>
            <a:ext cx="4205521" cy="3154710"/>
          </a:xfrm>
          <a:prstGeom prst="rect">
            <a:avLst/>
          </a:prstGeom>
          <a:noFill/>
        </p:spPr>
        <p:txBody>
          <a:bodyPr wrap="square" rtlCol="0">
            <a:spAutoFit/>
          </a:bodyPr>
          <a:lstStyle/>
          <a:p>
            <a:pPr algn="ctr"/>
            <a:r>
              <a:rPr lang="zh-CN" altLang="en-US"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二</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226398"/>
            <a:ext cx="4645651" cy="646331"/>
          </a:xfrm>
          <a:prstGeom prst="rect">
            <a:avLst/>
          </a:prstGeom>
          <a:noFill/>
        </p:spPr>
        <p:txBody>
          <a:bodyPr wrap="square" rtlCol="0">
            <a:spAutoFit/>
          </a:bodyPr>
          <a:lstStyle>
            <a:defPPr>
              <a:defRPr lang="zh-CN"/>
            </a:defPPr>
            <a:lvl1pPr>
              <a:defRPr sz="2800">
                <a:solidFill>
                  <a:prstClr val="black"/>
                </a:solidFill>
                <a:latin typeface="华文中宋" panose="02010600040101010101" pitchFamily="2" charset="-122"/>
                <a:ea typeface="华文中宋" panose="02010600040101010101" pitchFamily="2" charset="-122"/>
              </a:defRPr>
            </a:lvl1pPr>
          </a:lstStyle>
          <a:p>
            <a:r>
              <a:rPr lang="zh-CN" altLang="zh-CN" sz="3600" dirty="0"/>
              <a:t>二、针对性</a:t>
            </a:r>
            <a:r>
              <a:rPr lang="zh-CN" altLang="zh-CN" sz="3600" dirty="0" smtClean="0"/>
              <a:t>问题</a:t>
            </a:r>
            <a:endParaRPr lang="da-DK" altLang="zh-CN" sz="3600" dirty="0"/>
          </a:p>
        </p:txBody>
      </p:sp>
      <p:grpSp>
        <p:nvGrpSpPr>
          <p:cNvPr id="2" name="组合 14"/>
          <p:cNvGrpSpPr/>
          <p:nvPr/>
        </p:nvGrpSpPr>
        <p:grpSpPr>
          <a:xfrm>
            <a:off x="3887162" y="2810157"/>
            <a:ext cx="4663440" cy="89925"/>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586040"/>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TWO</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029647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16" presetClass="entr" presetSubtype="37"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 name="图示 94"/>
          <p:cNvGraphicFramePr/>
          <p:nvPr>
            <p:extLst>
              <p:ext uri="{D42A27DB-BD31-4B8C-83A1-F6EECF244321}">
                <p14:modId xmlns="" xmlns:p14="http://schemas.microsoft.com/office/powerpoint/2010/main" val="3323542204"/>
              </p:ext>
            </p:extLst>
          </p:nvPr>
        </p:nvGraphicFramePr>
        <p:xfrm>
          <a:off x="-572568" y="1085316"/>
          <a:ext cx="6272342" cy="4624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6" name="矩形 105"/>
          <p:cNvSpPr/>
          <p:nvPr/>
        </p:nvSpPr>
        <p:spPr>
          <a:xfrm>
            <a:off x="3781312" y="2923428"/>
            <a:ext cx="5212081" cy="2528897"/>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教学内容上，</a:t>
            </a:r>
            <a:r>
              <a:rPr lang="zh-CN" altLang="zh-CN" sz="2400" dirty="0" smtClean="0">
                <a:latin typeface="华文中宋" panose="02010600040101010101" pitchFamily="2" charset="-122"/>
                <a:ea typeface="华文中宋" panose="02010600040101010101" pitchFamily="2" charset="-122"/>
              </a:rPr>
              <a:t>理论</a:t>
            </a:r>
            <a:r>
              <a:rPr lang="zh-CN" altLang="zh-CN" sz="2400" dirty="0">
                <a:latin typeface="华文中宋" panose="02010600040101010101" pitchFamily="2" charset="-122"/>
                <a:ea typeface="华文中宋" panose="02010600040101010101" pitchFamily="2" charset="-122"/>
              </a:rPr>
              <a:t>传授脱节于实际应用，教学内容滞后于产业或社会发展，一些过深过窄的理论分析占用了很多课时，而一些应用性知识却远远不够。</a:t>
            </a:r>
            <a:endParaRPr lang="zh-CN" altLang="en-US" sz="2400" dirty="0">
              <a:latin typeface="华文中宋" panose="02010600040101010101" pitchFamily="2" charset="-122"/>
              <a:ea typeface="华文中宋" panose="02010600040101010101" pitchFamily="2" charset="-122"/>
            </a:endParaRPr>
          </a:p>
        </p:txBody>
      </p:sp>
      <p:grpSp>
        <p:nvGrpSpPr>
          <p:cNvPr id="2" name="组合 7"/>
          <p:cNvGrpSpPr/>
          <p:nvPr/>
        </p:nvGrpSpPr>
        <p:grpSpPr>
          <a:xfrm>
            <a:off x="322706" y="2041089"/>
            <a:ext cx="1074057" cy="2569868"/>
            <a:chOff x="-899885" y="2162629"/>
            <a:chExt cx="1074057" cy="2569868"/>
          </a:xfrm>
        </p:grpSpPr>
        <p:sp>
          <p:nvSpPr>
            <p:cNvPr id="7" name="椭圆 6"/>
            <p:cNvSpPr/>
            <p:nvPr/>
          </p:nvSpPr>
          <p:spPr>
            <a:xfrm>
              <a:off x="-899885" y="2162629"/>
              <a:ext cx="1074057" cy="24238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106"/>
            <p:cNvGrpSpPr/>
            <p:nvPr/>
          </p:nvGrpSpPr>
          <p:grpSpPr>
            <a:xfrm>
              <a:off x="-834573" y="2314607"/>
              <a:ext cx="989582" cy="2417890"/>
              <a:chOff x="-2753222" y="2526118"/>
              <a:chExt cx="1010496" cy="2164044"/>
            </a:xfrm>
          </p:grpSpPr>
          <p:sp>
            <p:nvSpPr>
              <p:cNvPr id="103" name="矩形 102"/>
              <p:cNvSpPr/>
              <p:nvPr/>
            </p:nvSpPr>
            <p:spPr>
              <a:xfrm>
                <a:off x="-2753222" y="2526118"/>
                <a:ext cx="646331" cy="2164044"/>
              </a:xfrm>
              <a:prstGeom prst="rect">
                <a:avLst/>
              </a:prstGeom>
            </p:spPr>
            <p:txBody>
              <a:bodyPr vert="eaVert" wrap="square" anchor="b" anchorCtr="0">
                <a:spAutoFit/>
              </a:bodyPr>
              <a:lstStyle/>
              <a:p>
                <a:pPr lvl="0">
                  <a:lnSpc>
                    <a:spcPct val="150000"/>
                  </a:lnSpc>
                </a:pPr>
                <a:r>
                  <a:rPr lang="zh-CN" altLang="zh-CN" sz="2000" dirty="0">
                    <a:latin typeface="华文中宋" panose="02010600040101010101" pitchFamily="2" charset="-122"/>
                    <a:ea typeface="华文中宋" panose="02010600040101010101" pitchFamily="2" charset="-122"/>
                  </a:rPr>
                  <a:t>普遍存在</a:t>
                </a:r>
                <a:r>
                  <a:rPr lang="zh-CN" altLang="zh-CN" sz="2000" dirty="0" smtClean="0">
                    <a:latin typeface="华文中宋" panose="02010600040101010101" pitchFamily="2" charset="-122"/>
                    <a:ea typeface="华文中宋" panose="02010600040101010101" pitchFamily="2" charset="-122"/>
                  </a:rPr>
                  <a:t>的</a:t>
                </a:r>
                <a:endParaRPr lang="zh-CN" altLang="en-US" sz="2000" dirty="0"/>
              </a:p>
            </p:txBody>
          </p:sp>
          <p:sp>
            <p:nvSpPr>
              <p:cNvPr id="105" name="矩形 104"/>
              <p:cNvSpPr/>
              <p:nvPr/>
            </p:nvSpPr>
            <p:spPr>
              <a:xfrm>
                <a:off x="-2389057" y="2665803"/>
                <a:ext cx="646331" cy="1791516"/>
              </a:xfrm>
              <a:prstGeom prst="rect">
                <a:avLst/>
              </a:prstGeom>
            </p:spPr>
            <p:txBody>
              <a:bodyPr vert="eaVert" wrap="none">
                <a:spAutoFit/>
              </a:bodyPr>
              <a:lstStyle/>
              <a:p>
                <a:pPr>
                  <a:lnSpc>
                    <a:spcPct val="150000"/>
                  </a:lnSpc>
                </a:pPr>
                <a:r>
                  <a:rPr lang="zh-CN" altLang="zh-CN" sz="2000" dirty="0">
                    <a:latin typeface="华文中宋" panose="02010600040101010101" pitchFamily="2" charset="-122"/>
                    <a:ea typeface="华文中宋" panose="02010600040101010101" pitchFamily="2" charset="-122"/>
                  </a:rPr>
                  <a:t>代表性</a:t>
                </a:r>
                <a:r>
                  <a:rPr lang="zh-CN" altLang="zh-CN" sz="2000" dirty="0" smtClean="0">
                    <a:latin typeface="华文中宋" panose="02010600040101010101" pitchFamily="2" charset="-122"/>
                    <a:ea typeface="华文中宋" panose="02010600040101010101" pitchFamily="2" charset="-122"/>
                  </a:rPr>
                  <a:t>问题</a:t>
                </a:r>
                <a:endParaRPr lang="zh-CN" altLang="en-US" sz="2000" dirty="0">
                  <a:latin typeface="华文中宋" panose="02010600040101010101" pitchFamily="2" charset="-122"/>
                  <a:ea typeface="华文中宋" panose="02010600040101010101" pitchFamily="2" charset="-122"/>
                </a:endParaRPr>
              </a:p>
            </p:txBody>
          </p:sp>
        </p:grpSp>
      </p:gr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lvl="0">
              <a:lnSpc>
                <a:spcPct val="90000"/>
              </a:lnSpc>
              <a:spcBef>
                <a:spcPct val="0"/>
              </a:spcBef>
            </a:pPr>
            <a:r>
              <a:rPr lang="zh-CN" altLang="en-US" sz="3000" dirty="0" smtClean="0">
                <a:solidFill>
                  <a:prstClr val="black"/>
                </a:solidFill>
                <a:latin typeface="华文中宋" panose="02010600040101010101" pitchFamily="2" charset="-122"/>
                <a:ea typeface="华文中宋" panose="02010600040101010101" pitchFamily="2" charset="-122"/>
                <a:cs typeface="+mj-cs"/>
              </a:rPr>
              <a:t>二、针对性问题</a:t>
            </a:r>
          </a:p>
        </p:txBody>
      </p:sp>
      <p:sp>
        <p:nvSpPr>
          <p:cNvPr id="13" name="矩形 12"/>
          <p:cNvSpPr/>
          <p:nvPr/>
        </p:nvSpPr>
        <p:spPr>
          <a:xfrm>
            <a:off x="3789205" y="890682"/>
            <a:ext cx="5354795" cy="2377574"/>
          </a:xfrm>
          <a:prstGeom prst="rect">
            <a:avLst/>
          </a:prstGeom>
        </p:spPr>
        <p:txBody>
          <a:bodyPr wrap="square">
            <a:spAutoFit/>
          </a:bodyPr>
          <a:lstStyle/>
          <a:p>
            <a:pPr lvl="0">
              <a:lnSpc>
                <a:spcPts val="3600"/>
              </a:lnSpc>
            </a:pPr>
            <a:r>
              <a:rPr lang="en-US" altLang="zh-CN" sz="20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改革</a:t>
            </a:r>
            <a:r>
              <a:rPr lang="zh-CN" altLang="zh-CN" sz="2400" dirty="0">
                <a:latin typeface="华文中宋" panose="02010600040101010101" pitchFamily="2" charset="-122"/>
                <a:ea typeface="华文中宋" panose="02010600040101010101" pitchFamily="2" charset="-122"/>
              </a:rPr>
              <a:t>是面向问题的，就是要克服和解决课堂教学中存在的问题和不足</a:t>
            </a:r>
            <a:r>
              <a:rPr lang="zh-CN" altLang="zh-CN" sz="2400" dirty="0" smtClean="0">
                <a:latin typeface="华文中宋" panose="02010600040101010101" pitchFamily="2" charset="-122"/>
                <a:ea typeface="华文中宋" panose="02010600040101010101" pitchFamily="2" charset="-122"/>
              </a:rPr>
              <a:t>。</a:t>
            </a:r>
            <a:r>
              <a:rPr lang="zh-CN" altLang="en-US" sz="2400" dirty="0" smtClean="0">
                <a:latin typeface="华文中宋" pitchFamily="2" charset="-122"/>
                <a:ea typeface="华文中宋" pitchFamily="2" charset="-122"/>
                <a:cs typeface="Times New Roman" pitchFamily="18" charset="0"/>
              </a:rPr>
              <a:t>下列问题在我国的大学课堂上普遍存在，我校也不例外。</a:t>
            </a:r>
            <a:endParaRPr lang="zh-CN" altLang="en-US" sz="2400" dirty="0" smtClean="0">
              <a:latin typeface="华文中宋" pitchFamily="2" charset="-122"/>
              <a:ea typeface="华文中宋" pitchFamily="2" charset="-122"/>
            </a:endParaRPr>
          </a:p>
          <a:p>
            <a:pPr>
              <a:lnSpc>
                <a:spcPts val="3800"/>
              </a:lnSpc>
            </a:pP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40156030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strVal val="#ppt_h"/>
                                          </p:val>
                                        </p:tav>
                                        <p:tav tm="100000">
                                          <p:val>
                                            <p:strVal val="#ppt_h"/>
                                          </p:val>
                                        </p:tav>
                                      </p:tavLst>
                                    </p:anim>
                                  </p:childTnLst>
                                </p:cTn>
                              </p:par>
                              <p:par>
                                <p:cTn id="9" presetID="21"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4)">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1384419" y="1582059"/>
            <a:ext cx="6323887" cy="3016210"/>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教学方式上：</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过多</a:t>
            </a:r>
            <a:r>
              <a:rPr lang="zh-CN" altLang="zh-CN" sz="2400" dirty="0">
                <a:latin typeface="华文中宋" panose="02010600040101010101" pitchFamily="2" charset="-122"/>
                <a:ea typeface="华文中宋" panose="02010600040101010101" pitchFamily="2" charset="-122"/>
              </a:rPr>
              <a:t>过重的填鸭式、满堂灌、照本宣科，重知识的传授和获取，轻知识的加工和问题的思考，学生提出问题和研究问题的意识与能力普遍欠缺，从而导致了学习主动性和参与度的不足</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lvl="0">
              <a:lnSpc>
                <a:spcPct val="90000"/>
              </a:lnSpc>
              <a:spcBef>
                <a:spcPct val="0"/>
              </a:spcBef>
            </a:pPr>
            <a:r>
              <a:rPr lang="zh-CN" altLang="en-US" sz="3000" dirty="0" smtClean="0">
                <a:solidFill>
                  <a:prstClr val="black"/>
                </a:solidFill>
                <a:latin typeface="华文中宋" panose="02010600040101010101" pitchFamily="2" charset="-122"/>
                <a:ea typeface="华文中宋" panose="02010600040101010101" pitchFamily="2" charset="-122"/>
                <a:cs typeface="+mj-cs"/>
              </a:rPr>
              <a:t>二、针对性问题</a:t>
            </a:r>
          </a:p>
        </p:txBody>
      </p:sp>
    </p:spTree>
    <p:extLst>
      <p:ext uri="{BB962C8B-B14F-4D97-AF65-F5344CB8AC3E}">
        <p14:creationId xmlns="" xmlns:p14="http://schemas.microsoft.com/office/powerpoint/2010/main" val="35746501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74171"/>
            <a:ext cx="9144000" cy="6096000"/>
          </a:xfrm>
          <a:prstGeom prst="rect">
            <a:avLst/>
          </a:prstGeom>
        </p:spPr>
      </p:pic>
      <p:sp>
        <p:nvSpPr>
          <p:cNvPr id="4" name="矩形 3"/>
          <p:cNvSpPr/>
          <p:nvPr/>
        </p:nvSpPr>
        <p:spPr>
          <a:xfrm>
            <a:off x="246743" y="4185439"/>
            <a:ext cx="4470400" cy="1384995"/>
          </a:xfrm>
          <a:prstGeom prst="rect">
            <a:avLst/>
          </a:prstGeom>
        </p:spPr>
        <p:txBody>
          <a:bodyPr wrap="square">
            <a:spAutoFit/>
          </a:bodyPr>
          <a:lstStyle/>
          <a:p>
            <a:r>
              <a:rPr lang="zh-CN" altLang="zh-CN" sz="28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改变“上课不用意</a:t>
            </a:r>
            <a:r>
              <a:rPr lang="zh-CN"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endParaRPr lang="en-US"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r>
              <a:rPr lang="zh-CN"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课后</a:t>
            </a:r>
            <a:r>
              <a:rPr lang="zh-CN" altLang="zh-CN" sz="28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不复习，考前紧突击</a:t>
            </a:r>
            <a:r>
              <a:rPr lang="zh-CN"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endParaRPr lang="en-US"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r>
              <a:rPr lang="zh-CN" altLang="zh-CN" sz="2800" dirty="0" smtClean="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考</a:t>
            </a:r>
            <a:r>
              <a:rPr lang="zh-CN" altLang="zh-CN" sz="28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后就忘记”的现象。</a:t>
            </a:r>
            <a:endParaRPr lang="zh-CN" altLang="en-US" sz="2800"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219262460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905855" y="1483960"/>
            <a:ext cx="7721938" cy="530915"/>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endParaRPr lang="zh-CN" altLang="en-US" sz="2400" dirty="0">
              <a:latin typeface="华文中宋" panose="02010600040101010101" pitchFamily="2" charset="-122"/>
              <a:ea typeface="华文中宋" panose="02010600040101010101" pitchFamily="2" charset="-122"/>
            </a:endParaRPr>
          </a:p>
        </p:txBody>
      </p:sp>
      <p:sp>
        <p:nvSpPr>
          <p:cNvPr id="17"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lvl="0">
              <a:lnSpc>
                <a:spcPct val="90000"/>
              </a:lnSpc>
              <a:spcBef>
                <a:spcPct val="0"/>
              </a:spcBef>
            </a:pPr>
            <a:r>
              <a:rPr lang="zh-CN" altLang="en-US" sz="3000" dirty="0" smtClean="0">
                <a:solidFill>
                  <a:prstClr val="black"/>
                </a:solidFill>
                <a:latin typeface="华文中宋" panose="02010600040101010101" pitchFamily="2" charset="-122"/>
                <a:ea typeface="华文中宋" panose="02010600040101010101" pitchFamily="2" charset="-122"/>
                <a:cs typeface="+mj-cs"/>
              </a:rPr>
              <a:t>二、针对性问题</a:t>
            </a:r>
          </a:p>
        </p:txBody>
      </p:sp>
      <p:sp>
        <p:nvSpPr>
          <p:cNvPr id="5" name="矩形 4"/>
          <p:cNvSpPr/>
          <p:nvPr/>
        </p:nvSpPr>
        <p:spPr>
          <a:xfrm>
            <a:off x="905855" y="1483960"/>
            <a:ext cx="7721938" cy="3016210"/>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教学价值取向上：</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重</a:t>
            </a:r>
            <a:r>
              <a:rPr lang="zh-CN" altLang="zh-CN" sz="2400" dirty="0">
                <a:latin typeface="华文中宋" panose="02010600040101010101" pitchFamily="2" charset="-122"/>
                <a:ea typeface="华文中宋" panose="02010600040101010101" pitchFamily="2" charset="-122"/>
              </a:rPr>
              <a:t>知轻行，过多强调系统地掌握学科理论知识，对专业实践能力训练不够，理论与实践脱节，导致了学生知识应用能力和实践动手能力的不足；重“教改”轻“学改”，对学生的学习改革、学习指导重视不够，学生的学习观念、学习方法、学习兴趣亟待指导和激发</a:t>
            </a:r>
            <a:r>
              <a:rPr lang="zh-CN" altLang="zh-CN" sz="2400" dirty="0" smtClean="0">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36373608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randombar(horizontal)">
                                      <p:cBhvr>
                                        <p:cTn id="7" dur="500"/>
                                        <p:tgtEl>
                                          <p:spTgt spid="10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922947" y="1241901"/>
            <a:ext cx="7925614" cy="3454792"/>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教与学的关系上：</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教师</a:t>
            </a:r>
            <a:r>
              <a:rPr lang="zh-CN" altLang="zh-CN" sz="2400" dirty="0">
                <a:latin typeface="华文中宋" panose="02010600040101010101" pitchFamily="2" charset="-122"/>
                <a:ea typeface="华文中宋" panose="02010600040101010101" pitchFamily="2" charset="-122"/>
              </a:rPr>
              <a:t>在教学过程中的主宰作用过重，学生的自主和参与作用过轻，以教师、教材、课堂为中心的“三中心”现象仍然很普遍，学生听课跟着教师走，看书跟着教材走，考试跟着复习范围走，从而导致被动学习，被动应考，其学习主人的地位没有很好的体现，其学习的积极性和创造性明显缺失。</a:t>
            </a:r>
            <a:endParaRPr lang="zh-CN" altLang="en-US" sz="2400" dirty="0">
              <a:latin typeface="华文中宋" panose="02010600040101010101" pitchFamily="2" charset="-122"/>
              <a:ea typeface="华文中宋" panose="02010600040101010101" pitchFamily="2" charset="-122"/>
            </a:endParaRPr>
          </a:p>
        </p:txBody>
      </p:sp>
      <p:sp>
        <p:nvSpPr>
          <p:cNvPr id="17"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lvl="0">
              <a:lnSpc>
                <a:spcPct val="90000"/>
              </a:lnSpc>
              <a:spcBef>
                <a:spcPct val="0"/>
              </a:spcBef>
            </a:pPr>
            <a:r>
              <a:rPr lang="zh-CN" altLang="en-US" sz="3000" dirty="0" smtClean="0">
                <a:solidFill>
                  <a:prstClr val="black"/>
                </a:solidFill>
                <a:latin typeface="华文中宋" panose="02010600040101010101" pitchFamily="2" charset="-122"/>
                <a:ea typeface="华文中宋" panose="02010600040101010101" pitchFamily="2" charset="-122"/>
                <a:cs typeface="+mj-cs"/>
              </a:rPr>
              <a:t>二、针对性问题</a:t>
            </a:r>
          </a:p>
        </p:txBody>
      </p:sp>
    </p:spTree>
    <p:extLst>
      <p:ext uri="{BB962C8B-B14F-4D97-AF65-F5344CB8AC3E}">
        <p14:creationId xmlns="" xmlns:p14="http://schemas.microsoft.com/office/powerpoint/2010/main" val="21643675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p:cTn id="7" dur="500" fill="hold"/>
                                        <p:tgtEl>
                                          <p:spTgt spid="106"/>
                                        </p:tgtEl>
                                        <p:attrNameLst>
                                          <p:attrName>ppt_w</p:attrName>
                                        </p:attrNameLst>
                                      </p:cBhvr>
                                      <p:tavLst>
                                        <p:tav tm="0">
                                          <p:val>
                                            <p:fltVal val="0"/>
                                          </p:val>
                                        </p:tav>
                                        <p:tav tm="100000">
                                          <p:val>
                                            <p:strVal val="#ppt_w"/>
                                          </p:val>
                                        </p:tav>
                                      </p:tavLst>
                                    </p:anim>
                                    <p:anim calcmode="lin" valueType="num">
                                      <p:cBhvr>
                                        <p:cTn id="8" dur="500" fill="hold"/>
                                        <p:tgtEl>
                                          <p:spTgt spid="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p:cNvSpPr/>
          <p:nvPr/>
        </p:nvSpPr>
        <p:spPr>
          <a:xfrm>
            <a:off x="849855" y="1286656"/>
            <a:ext cx="7573382" cy="3503523"/>
          </a:xfrm>
          <a:prstGeom prst="rect">
            <a:avLst/>
          </a:prstGeom>
        </p:spPr>
        <p:txBody>
          <a:bodyPr wrap="square">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en-US" sz="2400" dirty="0" smtClean="0">
                <a:latin typeface="华文中宋" panose="02010600040101010101" pitchFamily="2" charset="-122"/>
                <a:ea typeface="华文中宋" panose="02010600040101010101" pitchFamily="2" charset="-122"/>
              </a:rPr>
              <a:t>评价标准上，</a:t>
            </a:r>
            <a:r>
              <a:rPr lang="zh-CN" altLang="zh-CN" sz="2400" dirty="0" smtClean="0">
                <a:latin typeface="华文中宋" panose="02010600040101010101" pitchFamily="2" charset="-122"/>
                <a:ea typeface="华文中宋" panose="02010600040101010101" pitchFamily="2" charset="-122"/>
              </a:rPr>
              <a:t>大多</a:t>
            </a:r>
            <a:r>
              <a:rPr lang="zh-CN" altLang="zh-CN" sz="2400" dirty="0">
                <a:latin typeface="华文中宋" panose="02010600040101010101" pitchFamily="2" charset="-122"/>
                <a:ea typeface="华文中宋" panose="02010600040101010101" pitchFamily="2" charset="-122"/>
              </a:rPr>
              <a:t>采用“期末一张卷”，一卷定成败。重知识记忆和考试分数，轻综合能力和素质，重考卷、轻过程，从而导致学生平时功夫不到和死记硬背的学习习惯以及应变、适应能力的不足</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a:lnSpc>
                <a:spcPts val="3800"/>
              </a:lnSpc>
            </a:pPr>
            <a:r>
              <a:rPr lang="zh-CN" altLang="en-US" sz="2400" dirty="0" smtClean="0">
                <a:latin typeface="华文中宋" pitchFamily="2" charset="-122"/>
                <a:ea typeface="华文中宋" pitchFamily="2" charset="-122"/>
              </a:rPr>
              <a:t>       教学状态上：学生的学习潜力远没有挖掘到位，学生的学习状态远没有达到最佳。</a:t>
            </a:r>
          </a:p>
          <a:p>
            <a:pPr>
              <a:lnSpc>
                <a:spcPts val="3800"/>
              </a:lnSpc>
            </a:pPr>
            <a:endParaRPr lang="zh-CN" altLang="zh-CN" sz="2400" dirty="0">
              <a:latin typeface="华文中宋" panose="02010600040101010101" pitchFamily="2" charset="-122"/>
              <a:ea typeface="华文中宋" panose="02010600040101010101" pitchFamily="2" charset="-122"/>
            </a:endParaRPr>
          </a:p>
        </p:txBody>
      </p:sp>
      <p:sp>
        <p:nvSpPr>
          <p:cNvPr id="17" name="标题 54"/>
          <p:cNvSpPr txBox="1">
            <a:spLocks/>
          </p:cNvSpPr>
          <p:nvPr/>
        </p:nvSpPr>
        <p:spPr>
          <a:xfrm>
            <a:off x="0" y="0"/>
            <a:ext cx="4093029" cy="634736"/>
          </a:xfrm>
          <a:prstGeom prst="rect">
            <a:avLst/>
          </a:prstGeom>
        </p:spPr>
        <p:txBody>
          <a:bodyPr vert="horz" lIns="91440" tIns="45720" rIns="91440" bIns="45720" rtlCol="0" anchor="ctr">
            <a:normAutofit/>
          </a:bodyPr>
          <a:lstStyle/>
          <a:p>
            <a:pPr lvl="0">
              <a:lnSpc>
                <a:spcPct val="90000"/>
              </a:lnSpc>
              <a:spcBef>
                <a:spcPct val="0"/>
              </a:spcBef>
            </a:pPr>
            <a:r>
              <a:rPr lang="zh-CN" altLang="en-US" sz="3000" dirty="0" smtClean="0">
                <a:solidFill>
                  <a:prstClr val="black"/>
                </a:solidFill>
                <a:latin typeface="华文中宋" panose="02010600040101010101" pitchFamily="2" charset="-122"/>
                <a:ea typeface="华文中宋" panose="02010600040101010101" pitchFamily="2" charset="-122"/>
                <a:cs typeface="+mj-cs"/>
              </a:rPr>
              <a:t>二、针对性问题</a:t>
            </a:r>
          </a:p>
        </p:txBody>
      </p:sp>
    </p:spTree>
    <p:extLst>
      <p:ext uri="{BB962C8B-B14F-4D97-AF65-F5344CB8AC3E}">
        <p14:creationId xmlns="" xmlns:p14="http://schemas.microsoft.com/office/powerpoint/2010/main" val="1450401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amond(in)">
                                      <p:cBhvr>
                                        <p:cTn id="7"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4294967295"/>
          </p:nvPr>
        </p:nvSpPr>
        <p:spPr>
          <a:xfrm>
            <a:off x="0" y="0"/>
            <a:ext cx="1727200" cy="711200"/>
          </a:xfrm>
        </p:spPr>
        <p:txBody>
          <a:bodyPr>
            <a:normAutofit/>
          </a:bodyPr>
          <a:lstStyle/>
          <a:p>
            <a:r>
              <a:rPr lang="zh-CN" altLang="en-US" b="1" dirty="0" smtClean="0"/>
              <a:t>前 言</a:t>
            </a:r>
            <a:endParaRPr lang="zh-CN" altLang="en-US" b="1" dirty="0"/>
          </a:p>
        </p:txBody>
      </p:sp>
      <p:sp>
        <p:nvSpPr>
          <p:cNvPr id="5" name="矩形 4"/>
          <p:cNvSpPr/>
          <p:nvPr/>
        </p:nvSpPr>
        <p:spPr>
          <a:xfrm>
            <a:off x="486444" y="1560055"/>
            <a:ext cx="8235950" cy="2862322"/>
          </a:xfrm>
          <a:prstGeom prst="rect">
            <a:avLst/>
          </a:prstGeom>
        </p:spPr>
        <p:txBody>
          <a:bodyPr wrap="square">
            <a:spAutoFit/>
          </a:bodyPr>
          <a:lstStyle/>
          <a:p>
            <a:pPr indent="457200">
              <a:lnSpc>
                <a:spcPct val="1500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我们</a:t>
            </a:r>
            <a:r>
              <a:rPr lang="zh-CN" altLang="zh-CN" sz="2400" dirty="0">
                <a:solidFill>
                  <a:prstClr val="black"/>
                </a:solidFill>
                <a:latin typeface="华文中宋" panose="02010600040101010101" pitchFamily="2" charset="-122"/>
                <a:ea typeface="华文中宋" panose="02010600040101010101" pitchFamily="2" charset="-122"/>
              </a:rPr>
              <a:t>要组织的课程教学改革，以下简称课改，是我校迎评建设工程中的核心内容，是“十个务必”体系中的重中之重，不仅是以评促建的重要内容，而且对提高我校的教学质量和办学水平具有深远的意义和历史的作用，对于提高长春光华学院的办学实力具有里程碑的意义</a:t>
            </a:r>
            <a:r>
              <a:rPr lang="zh-CN" altLang="zh-CN" sz="2400" dirty="0" smtClean="0">
                <a:solidFill>
                  <a:prstClr val="black"/>
                </a:solidFill>
                <a:latin typeface="华文中宋" panose="02010600040101010101" pitchFamily="2" charset="-122"/>
                <a:ea typeface="华文中宋" panose="02010600040101010101" pitchFamily="2" charset="-122"/>
              </a:rPr>
              <a:t>。</a:t>
            </a:r>
            <a:endParaRPr lang="zh-CN" altLang="zh-CN" sz="24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2935817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541752"/>
            <a:ext cx="4205521" cy="3154710"/>
          </a:xfrm>
          <a:prstGeom prst="rect">
            <a:avLst/>
          </a:prstGeom>
          <a:noFill/>
        </p:spPr>
        <p:txBody>
          <a:bodyPr wrap="square" rtlCol="0">
            <a:spAutoFit/>
          </a:bodyPr>
          <a:lstStyle/>
          <a:p>
            <a:pPr algn="ctr"/>
            <a:r>
              <a:rPr lang="zh-CN" altLang="en-US"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三</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1" y="2163826"/>
            <a:ext cx="4645651" cy="646331"/>
          </a:xfrm>
          <a:prstGeom prst="rect">
            <a:avLst/>
          </a:prstGeom>
          <a:noFill/>
        </p:spPr>
        <p:txBody>
          <a:bodyPr wrap="square" rtlCol="0">
            <a:spAutoFit/>
          </a:bodyPr>
          <a:lstStyle/>
          <a:p>
            <a:r>
              <a:rPr lang="zh-CN" altLang="zh-CN" sz="3600" dirty="0">
                <a:solidFill>
                  <a:prstClr val="black"/>
                </a:solidFill>
                <a:latin typeface="华文中宋" panose="02010600040101010101" pitchFamily="2" charset="-122"/>
                <a:ea typeface="华文中宋" panose="02010600040101010101" pitchFamily="2" charset="-122"/>
              </a:rPr>
              <a:t>三、基本理念</a:t>
            </a:r>
          </a:p>
        </p:txBody>
      </p:sp>
      <p:grpSp>
        <p:nvGrpSpPr>
          <p:cNvPr id="2" name="组合 14"/>
          <p:cNvGrpSpPr/>
          <p:nvPr/>
        </p:nvGrpSpPr>
        <p:grpSpPr>
          <a:xfrm>
            <a:off x="3887162" y="2810157"/>
            <a:ext cx="4663440" cy="89925"/>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586040"/>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THREE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118774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16" presetClass="entr" presetSubtype="37"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3336" y="1773330"/>
            <a:ext cx="7931769" cy="461665"/>
          </a:xfrm>
          <a:prstGeom prst="rect">
            <a:avLst/>
          </a:prstGeom>
        </p:spPr>
        <p:txBody>
          <a:bodyPr wrap="square">
            <a:spAutoFit/>
          </a:bodyPr>
          <a:lstStyle/>
          <a:p>
            <a:r>
              <a:rPr lang="zh-CN" altLang="zh-CN" sz="2400" dirty="0" smtClean="0">
                <a:latin typeface="华文中宋" panose="02010600040101010101" pitchFamily="2" charset="-122"/>
                <a:ea typeface="华文中宋" panose="02010600040101010101" pitchFamily="2" charset="-122"/>
              </a:rPr>
              <a:t>让</a:t>
            </a:r>
            <a:r>
              <a:rPr lang="zh-CN" altLang="zh-CN" sz="2400" dirty="0">
                <a:latin typeface="华文中宋" panose="02010600040101010101" pitchFamily="2" charset="-122"/>
                <a:ea typeface="华文中宋" panose="02010600040101010101" pitchFamily="2" charset="-122"/>
              </a:rPr>
              <a:t>我们从中外的大师那里寻找教育是什么和教育不是什么。</a:t>
            </a:r>
          </a:p>
        </p:txBody>
      </p:sp>
      <p:sp>
        <p:nvSpPr>
          <p:cNvPr id="3" name="矩形 2"/>
          <p:cNvSpPr/>
          <p:nvPr/>
        </p:nvSpPr>
        <p:spPr>
          <a:xfrm>
            <a:off x="419787" y="2532362"/>
            <a:ext cx="5211756" cy="2041585"/>
          </a:xfrm>
          <a:prstGeom prst="rect">
            <a:avLst/>
          </a:prstGeom>
        </p:spPr>
        <p:txBody>
          <a:bodyPr wrap="square">
            <a:spAutoFit/>
          </a:bodyPr>
          <a:lstStyle/>
          <a:p>
            <a:pPr>
              <a:lnSpc>
                <a:spcPts val="3800"/>
              </a:lnSpc>
            </a:pPr>
            <a:r>
              <a:rPr lang="zh-CN" altLang="en-US" sz="2200" dirty="0" smtClean="0">
                <a:latin typeface="华文中宋" panose="02010600040101010101" pitchFamily="2" charset="-122"/>
                <a:ea typeface="华文中宋" panose="02010600040101010101" pitchFamily="2" charset="-122"/>
              </a:rPr>
              <a:t>       蔡元培</a:t>
            </a:r>
            <a:r>
              <a:rPr lang="zh-CN" altLang="zh-CN" sz="2200" dirty="0" smtClean="0">
                <a:latin typeface="华文中宋" panose="02010600040101010101" pitchFamily="2" charset="-122"/>
                <a:ea typeface="华文中宋" panose="02010600040101010101" pitchFamily="2" charset="-122"/>
              </a:rPr>
              <a:t>说</a:t>
            </a:r>
            <a:r>
              <a:rPr lang="zh-CN" altLang="zh-CN" sz="2200" dirty="0">
                <a:latin typeface="华文中宋" panose="02010600040101010101" pitchFamily="2" charset="-122"/>
                <a:ea typeface="华文中宋" panose="02010600040101010101" pitchFamily="2" charset="-122"/>
              </a:rPr>
              <a:t>：“教育是帮助被教育的人给他能发展自己的能力，完成他的人格，于人类文化上能尽一份子的责任，不是把被教育的人造成一种特别器具。”</a:t>
            </a:r>
          </a:p>
        </p:txBody>
      </p:sp>
      <p:grpSp>
        <p:nvGrpSpPr>
          <p:cNvPr id="6" name="组合 16"/>
          <p:cNvGrpSpPr/>
          <p:nvPr/>
        </p:nvGrpSpPr>
        <p:grpSpPr>
          <a:xfrm>
            <a:off x="0" y="4800549"/>
            <a:ext cx="7994967" cy="75259"/>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descr="c:\users\ad\appdata\roaming\360se6\USERDA~1\Temp\201111~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30310" y="2394652"/>
            <a:ext cx="2209800" cy="2786948"/>
          </a:xfrm>
          <a:prstGeom prst="rect">
            <a:avLst/>
          </a:prstGeom>
          <a:noFill/>
          <a:ln w="69850">
            <a:solidFill>
              <a:schemeClr val="accent1">
                <a:shade val="50000"/>
              </a:schemeClr>
            </a:solidFill>
          </a:ln>
          <a:extLst>
            <a:ext uri="{909E8E84-426E-40DD-AFC4-6F175D3DCCD1}">
              <a14:hiddenFill xmlns="" xmlns:a14="http://schemas.microsoft.com/office/drawing/2010/main">
                <a:solidFill>
                  <a:srgbClr val="FFFFFF"/>
                </a:solidFill>
              </a14:hiddenFill>
            </a:ext>
          </a:extLst>
        </p:spPr>
      </p:pic>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4549835" cy="553254"/>
            <a:chOff x="412885" y="1162986"/>
            <a:chExt cx="4549835" cy="553254"/>
          </a:xfrm>
        </p:grpSpPr>
        <p:sp>
          <p:nvSpPr>
            <p:cNvPr id="21" name="矩形 20"/>
            <p:cNvSpPr/>
            <p:nvPr/>
          </p:nvSpPr>
          <p:spPr>
            <a:xfrm>
              <a:off x="1103971" y="1176458"/>
              <a:ext cx="385874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1.</a:t>
              </a:r>
              <a:r>
                <a:rPr lang="zh-CN" altLang="zh-CN" sz="2400" dirty="0" smtClean="0">
                  <a:latin typeface="华文中宋" panose="02010600040101010101" pitchFamily="2" charset="-122"/>
                  <a:ea typeface="华文中宋" panose="02010600040101010101" pitchFamily="2" charset="-122"/>
                </a:rPr>
                <a:t>教育是什么和不是什么：</a:t>
              </a:r>
              <a:endParaRPr lang="zh-CN" altLang="zh-CN" sz="2400" dirty="0">
                <a:latin typeface="华文中宋" panose="02010600040101010101" pitchFamily="2" charset="-122"/>
                <a:ea typeface="华文中宋" panose="02010600040101010101" pitchFamily="2" charset="-122"/>
              </a:endParaRPr>
            </a:p>
          </p:txBody>
        </p:sp>
        <p:grpSp>
          <p:nvGrpSpPr>
            <p:cNvPr id="22" name="组合 28"/>
            <p:cNvGrpSpPr/>
            <p:nvPr/>
          </p:nvGrpSpPr>
          <p:grpSpPr>
            <a:xfrm>
              <a:off x="412885" y="1162986"/>
              <a:ext cx="666069" cy="553254"/>
              <a:chOff x="611187" y="261275"/>
              <a:chExt cx="666069" cy="664458"/>
            </a:xfrm>
          </p:grpSpPr>
          <p:sp>
            <p:nvSpPr>
              <p:cNvPr id="23" name="矩形 2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4" name="矩形 2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32154989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3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3"/>
                                        </p:tgtEl>
                                        <p:attrNameLst>
                                          <p:attrName>fillcolor</p:attrName>
                                        </p:attrNameLst>
                                      </p:cBhvr>
                                      <p:tavLst>
                                        <p:tav tm="0">
                                          <p:val>
                                            <p:clrVal>
                                              <a:schemeClr val="accent2"/>
                                            </p:clrVal>
                                          </p:val>
                                        </p:tav>
                                        <p:tav tm="50000">
                                          <p:val>
                                            <p:clrVal>
                                              <a:schemeClr val="hlink"/>
                                            </p:clrVal>
                                          </p:val>
                                        </p:tav>
                                      </p:tavLst>
                                    </p:anim>
                                    <p:set>
                                      <p:cBhvr>
                                        <p:cTn id="9" dur="3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43828" y="2919473"/>
            <a:ext cx="4114800" cy="1066959"/>
          </a:xfrm>
          <a:prstGeom prst="rect">
            <a:avLst/>
          </a:prstGeom>
        </p:spPr>
        <p:txBody>
          <a:bodyPr wrap="square">
            <a:spAutoFit/>
          </a:bodyPr>
          <a:lstStyle/>
          <a:p>
            <a:pPr>
              <a:lnSpc>
                <a:spcPts val="3800"/>
              </a:lnSpc>
            </a:pPr>
            <a:r>
              <a:rPr lang="zh-CN" altLang="zh-CN" sz="2200" dirty="0">
                <a:latin typeface="华文中宋" panose="02010600040101010101" pitchFamily="2" charset="-122"/>
                <a:ea typeface="华文中宋" panose="02010600040101010101" pitchFamily="2" charset="-122"/>
              </a:rPr>
              <a:t>黄全愈说：“教育重要的不是往车上装货，而是向油箱注油。”</a:t>
            </a:r>
          </a:p>
        </p:txBody>
      </p:sp>
      <p:grpSp>
        <p:nvGrpSpPr>
          <p:cNvPr id="6" name="组合 16"/>
          <p:cNvGrpSpPr/>
          <p:nvPr/>
        </p:nvGrpSpPr>
        <p:grpSpPr>
          <a:xfrm>
            <a:off x="1149033" y="4849954"/>
            <a:ext cx="7994967" cy="75259"/>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50" name="Picture 2" descr="c:\users\ad\appdata\roaming\360se6\USERDA~1\Temp\IMG24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5570" y="2375948"/>
            <a:ext cx="2351017" cy="2703670"/>
          </a:xfrm>
          <a:prstGeom prst="rect">
            <a:avLst/>
          </a:prstGeom>
          <a:noFill/>
          <a:ln w="60325">
            <a:solidFill>
              <a:schemeClr val="accent1">
                <a:shade val="50000"/>
              </a:schemeClr>
            </a:solidFill>
          </a:ln>
          <a:extLst>
            <a:ext uri="{909E8E84-426E-40DD-AFC4-6F175D3DCCD1}">
              <a14:hiddenFill xmlns="" xmlns:a14="http://schemas.microsoft.com/office/drawing/2010/main">
                <a:solidFill>
                  <a:srgbClr val="FFFFFF"/>
                </a:solidFill>
              </a14:hiddenFill>
            </a:ext>
          </a:extLst>
        </p:spPr>
      </p:pic>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4549835" cy="553254"/>
            <a:chOff x="412885" y="1162986"/>
            <a:chExt cx="4549835" cy="553254"/>
          </a:xfrm>
        </p:grpSpPr>
        <p:sp>
          <p:nvSpPr>
            <p:cNvPr id="21" name="矩形 20"/>
            <p:cNvSpPr/>
            <p:nvPr/>
          </p:nvSpPr>
          <p:spPr>
            <a:xfrm>
              <a:off x="1103971" y="1176458"/>
              <a:ext cx="385874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1.</a:t>
              </a:r>
              <a:r>
                <a:rPr lang="zh-CN" altLang="zh-CN" sz="2400" dirty="0" smtClean="0">
                  <a:latin typeface="华文中宋" panose="02010600040101010101" pitchFamily="2" charset="-122"/>
                  <a:ea typeface="华文中宋" panose="02010600040101010101" pitchFamily="2" charset="-122"/>
                </a:rPr>
                <a:t>教育是什么和不是什么：</a:t>
              </a:r>
              <a:endParaRPr lang="zh-CN" altLang="zh-CN" sz="2400" dirty="0">
                <a:latin typeface="华文中宋" panose="02010600040101010101" pitchFamily="2" charset="-122"/>
                <a:ea typeface="华文中宋" panose="02010600040101010101" pitchFamily="2" charset="-122"/>
              </a:endParaRPr>
            </a:p>
          </p:txBody>
        </p:sp>
        <p:grpSp>
          <p:nvGrpSpPr>
            <p:cNvPr id="22" name="组合 28"/>
            <p:cNvGrpSpPr/>
            <p:nvPr/>
          </p:nvGrpSpPr>
          <p:grpSpPr>
            <a:xfrm>
              <a:off x="412885" y="1162986"/>
              <a:ext cx="666069" cy="553254"/>
              <a:chOff x="611187" y="261275"/>
              <a:chExt cx="666069" cy="664458"/>
            </a:xfrm>
          </p:grpSpPr>
          <p:sp>
            <p:nvSpPr>
              <p:cNvPr id="23" name="矩形 2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4" name="矩形 2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734809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055" y="2174248"/>
            <a:ext cx="4724401" cy="2041585"/>
          </a:xfrm>
          <a:prstGeom prst="rect">
            <a:avLst/>
          </a:prstGeom>
        </p:spPr>
        <p:txBody>
          <a:bodyPr wrap="square">
            <a:spAutoFit/>
          </a:bodyPr>
          <a:lstStyle/>
          <a:p>
            <a:pPr>
              <a:lnSpc>
                <a:spcPts val="3800"/>
              </a:lnSpc>
            </a:pPr>
            <a:r>
              <a:rPr lang="zh-CN" altLang="zh-CN" sz="2200" dirty="0" smtClean="0">
                <a:latin typeface="华文中宋" panose="02010600040101010101" pitchFamily="2" charset="-122"/>
                <a:ea typeface="华文中宋" panose="02010600040101010101" pitchFamily="2" charset="-122"/>
              </a:rPr>
              <a:t>康德</a:t>
            </a:r>
            <a:r>
              <a:rPr lang="zh-CN" altLang="zh-CN" sz="2200" dirty="0">
                <a:latin typeface="华文中宋" panose="02010600040101010101" pitchFamily="2" charset="-122"/>
                <a:ea typeface="华文中宋" panose="02010600040101010101" pitchFamily="2" charset="-122"/>
              </a:rPr>
              <a:t>说：“教育是由个体自我设计、自我选择、自我构建、自我评价的过程，不是‘指令’、不是‘替代’”。</a:t>
            </a:r>
          </a:p>
          <a:p>
            <a:pPr>
              <a:lnSpc>
                <a:spcPts val="3800"/>
              </a:lnSpc>
            </a:pPr>
            <a:endParaRPr lang="zh-CN" altLang="zh-CN" sz="2200" dirty="0">
              <a:latin typeface="华文中宋" panose="02010600040101010101" pitchFamily="2" charset="-122"/>
              <a:ea typeface="华文中宋" panose="02010600040101010101" pitchFamily="2" charset="-122"/>
            </a:endParaRPr>
          </a:p>
        </p:txBody>
      </p:sp>
      <p:grpSp>
        <p:nvGrpSpPr>
          <p:cNvPr id="6" name="组合 16"/>
          <p:cNvGrpSpPr/>
          <p:nvPr/>
        </p:nvGrpSpPr>
        <p:grpSpPr>
          <a:xfrm>
            <a:off x="0" y="4876749"/>
            <a:ext cx="7994967" cy="75259"/>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74" name="Picture 2" descr="c:\users\ad\appdata\roaming\360se6\USERDA~1\Temp\W0201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8775" y="2426173"/>
            <a:ext cx="2660196" cy="2660196"/>
          </a:xfrm>
          <a:prstGeom prst="rect">
            <a:avLst/>
          </a:prstGeom>
          <a:noFill/>
          <a:ln w="57150">
            <a:solidFill>
              <a:schemeClr val="accent1">
                <a:shade val="50000"/>
              </a:schemeClr>
            </a:solidFill>
          </a:ln>
          <a:extLst>
            <a:ext uri="{909E8E84-426E-40DD-AFC4-6F175D3DCCD1}">
              <a14:hiddenFill xmlns="" xmlns:a14="http://schemas.microsoft.com/office/drawing/2010/main">
                <a:solidFill>
                  <a:srgbClr val="FFFFFF"/>
                </a:solidFill>
              </a14:hiddenFill>
            </a:ext>
          </a:extLst>
        </p:spPr>
      </p:pic>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4549835" cy="553254"/>
            <a:chOff x="412885" y="1162986"/>
            <a:chExt cx="4549835" cy="553254"/>
          </a:xfrm>
        </p:grpSpPr>
        <p:sp>
          <p:nvSpPr>
            <p:cNvPr id="21" name="矩形 20"/>
            <p:cNvSpPr/>
            <p:nvPr/>
          </p:nvSpPr>
          <p:spPr>
            <a:xfrm>
              <a:off x="1103971" y="1176458"/>
              <a:ext cx="385874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1.</a:t>
              </a:r>
              <a:r>
                <a:rPr lang="zh-CN" altLang="zh-CN" sz="2400" dirty="0" smtClean="0">
                  <a:latin typeface="华文中宋" panose="02010600040101010101" pitchFamily="2" charset="-122"/>
                  <a:ea typeface="华文中宋" panose="02010600040101010101" pitchFamily="2" charset="-122"/>
                </a:rPr>
                <a:t>教育是什么和不是什么：</a:t>
              </a:r>
              <a:endParaRPr lang="zh-CN" altLang="zh-CN" sz="2400" dirty="0">
                <a:latin typeface="华文中宋" panose="02010600040101010101" pitchFamily="2" charset="-122"/>
                <a:ea typeface="华文中宋" panose="02010600040101010101" pitchFamily="2" charset="-122"/>
              </a:endParaRPr>
            </a:p>
          </p:txBody>
        </p:sp>
        <p:grpSp>
          <p:nvGrpSpPr>
            <p:cNvPr id="22" name="组合 28"/>
            <p:cNvGrpSpPr/>
            <p:nvPr/>
          </p:nvGrpSpPr>
          <p:grpSpPr>
            <a:xfrm>
              <a:off x="412885" y="1162986"/>
              <a:ext cx="666069" cy="553254"/>
              <a:chOff x="611187" y="261275"/>
              <a:chExt cx="666069" cy="664458"/>
            </a:xfrm>
          </p:grpSpPr>
          <p:sp>
            <p:nvSpPr>
              <p:cNvPr id="23" name="矩形 2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4" name="矩形 2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631411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3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3"/>
                                        </p:tgtEl>
                                        <p:attrNameLst>
                                          <p:attrName>fillcolor</p:attrName>
                                        </p:attrNameLst>
                                      </p:cBhvr>
                                      <p:tavLst>
                                        <p:tav tm="0">
                                          <p:val>
                                            <p:clrVal>
                                              <a:schemeClr val="accent2"/>
                                            </p:clrVal>
                                          </p:val>
                                        </p:tav>
                                        <p:tav tm="50000">
                                          <p:val>
                                            <p:clrVal>
                                              <a:schemeClr val="hlink"/>
                                            </p:clrVal>
                                          </p:val>
                                        </p:tav>
                                      </p:tavLst>
                                    </p:anim>
                                    <p:set>
                                      <p:cBhvr>
                                        <p:cTn id="9" dur="3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55211" y="2504841"/>
            <a:ext cx="4448629" cy="1066959"/>
          </a:xfrm>
          <a:prstGeom prst="rect">
            <a:avLst/>
          </a:prstGeom>
        </p:spPr>
        <p:txBody>
          <a:bodyPr wrap="square">
            <a:spAutoFit/>
          </a:bodyPr>
          <a:lstStyle/>
          <a:p>
            <a:pPr>
              <a:lnSpc>
                <a:spcPts val="3800"/>
              </a:lnSpc>
            </a:pPr>
            <a:r>
              <a:rPr lang="zh-CN" altLang="zh-CN" sz="2200" dirty="0">
                <a:latin typeface="华文中宋" panose="02010600040101010101" pitchFamily="2" charset="-122"/>
                <a:ea typeface="华文中宋" panose="02010600040101010101" pitchFamily="2" charset="-122"/>
              </a:rPr>
              <a:t>雅斯贝尔斯说：“教育是人的灵魂的教育，而非理性知识的堆积。”</a:t>
            </a:r>
          </a:p>
        </p:txBody>
      </p:sp>
      <p:grpSp>
        <p:nvGrpSpPr>
          <p:cNvPr id="6" name="组合 16"/>
          <p:cNvGrpSpPr/>
          <p:nvPr/>
        </p:nvGrpSpPr>
        <p:grpSpPr>
          <a:xfrm>
            <a:off x="1149033" y="4819599"/>
            <a:ext cx="7994967" cy="75259"/>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098" name="Picture 2" descr="c:\users\ad\appdata\roaming\360se6\USERDA~1\Temp\RES04_~1.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0960"/>
          <a:stretch/>
        </p:blipFill>
        <p:spPr bwMode="auto">
          <a:xfrm>
            <a:off x="252354" y="2420355"/>
            <a:ext cx="2314271" cy="2828673"/>
          </a:xfrm>
          <a:prstGeom prst="rect">
            <a:avLst/>
          </a:prstGeom>
          <a:noFill/>
          <a:ln w="66675">
            <a:solidFill>
              <a:schemeClr val="accent1">
                <a:shade val="50000"/>
              </a:schemeClr>
            </a:solidFill>
          </a:ln>
          <a:extLst>
            <a:ext uri="{909E8E84-426E-40DD-AFC4-6F175D3DCCD1}">
              <a14:hiddenFill xmlns="" xmlns:a14="http://schemas.microsoft.com/office/drawing/2010/main">
                <a:solidFill>
                  <a:srgbClr val="FFFFFF"/>
                </a:solidFill>
              </a14:hiddenFill>
            </a:ext>
          </a:extLst>
        </p:spPr>
      </p:pic>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4549835" cy="553254"/>
            <a:chOff x="412885" y="1162986"/>
            <a:chExt cx="4549835" cy="553254"/>
          </a:xfrm>
        </p:grpSpPr>
        <p:sp>
          <p:nvSpPr>
            <p:cNvPr id="21" name="矩形 20"/>
            <p:cNvSpPr/>
            <p:nvPr/>
          </p:nvSpPr>
          <p:spPr>
            <a:xfrm>
              <a:off x="1103971" y="1176458"/>
              <a:ext cx="385874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1.</a:t>
              </a:r>
              <a:r>
                <a:rPr lang="zh-CN" altLang="zh-CN" sz="2400" dirty="0" smtClean="0">
                  <a:latin typeface="华文中宋" panose="02010600040101010101" pitchFamily="2" charset="-122"/>
                  <a:ea typeface="华文中宋" panose="02010600040101010101" pitchFamily="2" charset="-122"/>
                </a:rPr>
                <a:t>教育是什么和不是什么：</a:t>
              </a:r>
              <a:endParaRPr lang="zh-CN" altLang="zh-CN" sz="2400" dirty="0">
                <a:latin typeface="华文中宋" panose="02010600040101010101" pitchFamily="2" charset="-122"/>
                <a:ea typeface="华文中宋" panose="02010600040101010101" pitchFamily="2" charset="-122"/>
              </a:endParaRPr>
            </a:p>
          </p:txBody>
        </p:sp>
        <p:grpSp>
          <p:nvGrpSpPr>
            <p:cNvPr id="22" name="组合 28"/>
            <p:cNvGrpSpPr/>
            <p:nvPr/>
          </p:nvGrpSpPr>
          <p:grpSpPr>
            <a:xfrm>
              <a:off x="412885" y="1162986"/>
              <a:ext cx="666069" cy="553254"/>
              <a:chOff x="611187" y="261275"/>
              <a:chExt cx="666069" cy="664458"/>
            </a:xfrm>
          </p:grpSpPr>
          <p:sp>
            <p:nvSpPr>
              <p:cNvPr id="23" name="矩形 22"/>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4" name="矩形 23"/>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1846671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269073"/>
            <a:ext cx="9144000" cy="1759456"/>
          </a:xfrm>
          <a:prstGeom prst="rect">
            <a:avLst/>
          </a:prstGeom>
        </p:spPr>
        <p:txBody>
          <a:bodyPr wrap="square">
            <a:spAutoFit/>
          </a:bodyPr>
          <a:lstStyle/>
          <a:p>
            <a:pPr>
              <a:lnSpc>
                <a:spcPts val="35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让</a:t>
            </a:r>
            <a:r>
              <a:rPr lang="zh-CN" altLang="zh-CN" sz="2400" dirty="0">
                <a:latin typeface="华文中宋" panose="02010600040101010101" pitchFamily="2" charset="-122"/>
                <a:ea typeface="华文中宋" panose="02010600040101010101" pitchFamily="2" charset="-122"/>
              </a:rPr>
              <a:t>我们从专家那里领悟教学是什么和不是</a:t>
            </a:r>
            <a:r>
              <a:rPr lang="zh-CN" altLang="zh-CN" sz="2400" dirty="0" smtClean="0">
                <a:latin typeface="华文中宋" panose="02010600040101010101" pitchFamily="2" charset="-122"/>
                <a:ea typeface="华文中宋" panose="02010600040101010101" pitchFamily="2" charset="-122"/>
              </a:rPr>
              <a:t>什么</a:t>
            </a:r>
            <a:r>
              <a:rPr lang="zh-CN" altLang="en-US" sz="2000" dirty="0" smtClean="0">
                <a:latin typeface="华文中宋" pitchFamily="2" charset="-122"/>
                <a:ea typeface="华文中宋" pitchFamily="2" charset="-122"/>
              </a:rPr>
              <a:t>。（上海交通大学教学发展中心特聘外籍专家王铭余</a:t>
            </a:r>
            <a:r>
              <a:rPr lang="en-US" sz="2000" dirty="0" smtClean="0">
                <a:latin typeface="华文中宋" pitchFamily="2" charset="-122"/>
                <a:ea typeface="华文中宋" pitchFamily="2" charset="-122"/>
              </a:rPr>
              <a:t>.</a:t>
            </a:r>
            <a:r>
              <a:rPr lang="en-US" altLang="zh-CN" sz="2000" dirty="0" smtClean="0">
                <a:latin typeface="华文中宋" pitchFamily="2" charset="-122"/>
                <a:ea typeface="华文中宋" pitchFamily="2" charset="-122"/>
              </a:rPr>
              <a:t> </a:t>
            </a:r>
            <a:r>
              <a:rPr lang="zh-CN" altLang="en-US" sz="2000" dirty="0" smtClean="0">
                <a:latin typeface="华文中宋" pitchFamily="2" charset="-122"/>
                <a:ea typeface="华文中宋" pitchFamily="2" charset="-122"/>
              </a:rPr>
              <a:t>且教且学：懂得学生怎样学习</a:t>
            </a:r>
            <a:r>
              <a:rPr lang="en-US" altLang="zh-CN" sz="2000" dirty="0" smtClean="0">
                <a:latin typeface="华文中宋" pitchFamily="2" charset="-122"/>
                <a:ea typeface="华文中宋" pitchFamily="2" charset="-122"/>
              </a:rPr>
              <a:t>,</a:t>
            </a:r>
            <a:r>
              <a:rPr lang="zh-CN" altLang="en-US" sz="2000" dirty="0" smtClean="0">
                <a:latin typeface="华文中宋" pitchFamily="2" charset="-122"/>
                <a:ea typeface="华文中宋" pitchFamily="2" charset="-122"/>
              </a:rPr>
              <a:t>中国大学教学</a:t>
            </a:r>
            <a:r>
              <a:rPr lang="en-US" sz="2000" dirty="0" smtClean="0">
                <a:latin typeface="华文中宋" pitchFamily="2" charset="-122"/>
                <a:ea typeface="华文中宋" pitchFamily="2" charset="-122"/>
              </a:rPr>
              <a:t>2015.4</a:t>
            </a:r>
            <a:r>
              <a:rPr lang="zh-CN" altLang="en-US" sz="2000" dirty="0" smtClean="0">
                <a:latin typeface="华文中宋" pitchFamily="2" charset="-122"/>
                <a:ea typeface="华文中宋" pitchFamily="2" charset="-122"/>
              </a:rPr>
              <a:t>）</a:t>
            </a:r>
          </a:p>
          <a:p>
            <a:pPr algn="ctr">
              <a:lnSpc>
                <a:spcPts val="2500"/>
              </a:lnSpc>
            </a:pPr>
            <a:endParaRPr lang="en-US" altLang="zh-CN" sz="2400" dirty="0" smtClean="0">
              <a:latin typeface="华文中宋" panose="02010600040101010101" pitchFamily="2" charset="-122"/>
              <a:ea typeface="华文中宋" panose="02010600040101010101" pitchFamily="2" charset="-122"/>
            </a:endParaRPr>
          </a:p>
        </p:txBody>
      </p:sp>
      <p:sp>
        <p:nvSpPr>
          <p:cNvPr id="2" name="矩形 1"/>
          <p:cNvSpPr/>
          <p:nvPr/>
        </p:nvSpPr>
        <p:spPr>
          <a:xfrm>
            <a:off x="453818" y="2903891"/>
            <a:ext cx="7735824" cy="1646605"/>
          </a:xfrm>
          <a:prstGeom prst="rect">
            <a:avLst/>
          </a:prstGeom>
        </p:spPr>
        <p:txBody>
          <a:bodyPr wrap="square">
            <a:spAutoFit/>
          </a:bodyPr>
          <a:lstStyle/>
          <a:p>
            <a:pPr indent="720000">
              <a:lnSpc>
                <a:spcPts val="4200"/>
              </a:lnSpc>
            </a:pPr>
            <a:r>
              <a:rPr lang="zh-CN" altLang="zh-CN" sz="2400" dirty="0">
                <a:latin typeface="华文中宋" panose="02010600040101010101" pitchFamily="2" charset="-122"/>
                <a:ea typeface="华文中宋" panose="02010600040101010101" pitchFamily="2" charset="-122"/>
              </a:rPr>
              <a:t>教师教多少不等于学生学多少</a:t>
            </a:r>
            <a:r>
              <a:rPr lang="zh-CN" altLang="zh-CN" sz="2400" dirty="0" smtClean="0">
                <a:latin typeface="华文中宋" panose="02010600040101010101" pitchFamily="2" charset="-122"/>
                <a:ea typeface="华文中宋" panose="02010600040101010101" pitchFamily="2" charset="-122"/>
              </a:rPr>
              <a:t>。</a:t>
            </a:r>
            <a:r>
              <a:rPr lang="zh-CN" altLang="en-US" sz="2400" dirty="0" smtClean="0">
                <a:latin typeface="华文中宋" pitchFamily="2" charset="-122"/>
                <a:ea typeface="华文中宋" pitchFamily="2" charset="-122"/>
              </a:rPr>
              <a:t>教材囊括越多东西不代表学生就能够尽数吸收并更好地学。</a:t>
            </a:r>
          </a:p>
          <a:p>
            <a:pPr indent="720000">
              <a:lnSpc>
                <a:spcPts val="4200"/>
              </a:lnSpc>
            </a:pPr>
            <a:r>
              <a:rPr lang="zh-CN" altLang="zh-CN" sz="2400" dirty="0" smtClean="0">
                <a:latin typeface="华文中宋" panose="02010600040101010101" pitchFamily="2" charset="-122"/>
                <a:ea typeface="华文中宋" panose="02010600040101010101" pitchFamily="2" charset="-122"/>
              </a:rPr>
              <a:t>学习</a:t>
            </a:r>
            <a:r>
              <a:rPr lang="zh-CN" altLang="zh-CN" sz="2400" dirty="0">
                <a:latin typeface="华文中宋" panose="02010600040101010101" pitchFamily="2" charset="-122"/>
                <a:ea typeface="华文中宋" panose="02010600040101010101" pitchFamily="2" charset="-122"/>
              </a:rPr>
              <a:t>不是产生于教，学习是学生活动的产品。</a:t>
            </a:r>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242058" cy="475137"/>
            <a:chOff x="412885" y="1162986"/>
            <a:chExt cx="4242058" cy="475137"/>
          </a:xfrm>
        </p:grpSpPr>
        <p:sp>
          <p:nvSpPr>
            <p:cNvPr id="14" name="矩形 13"/>
            <p:cNvSpPr/>
            <p:nvPr/>
          </p:nvSpPr>
          <p:spPr>
            <a:xfrm>
              <a:off x="1103971" y="1176458"/>
              <a:ext cx="3550972"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2.</a:t>
              </a:r>
              <a:r>
                <a:rPr lang="zh-CN" altLang="zh-CN" sz="2400" dirty="0" smtClean="0">
                  <a:latin typeface="华文中宋" panose="02010600040101010101" pitchFamily="2" charset="-122"/>
                  <a:ea typeface="华文中宋" panose="02010600040101010101" pitchFamily="2" charset="-122"/>
                </a:rPr>
                <a:t>教学是什么和不是什么</a:t>
              </a:r>
              <a:endParaRPr lang="zh-CN" altLang="en-US" sz="2400" dirty="0">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412885" y="1162986"/>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12436743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39849" y="1591761"/>
            <a:ext cx="5034579" cy="2041585"/>
          </a:xfrm>
          <a:prstGeom prst="rect">
            <a:avLst/>
          </a:prstGeom>
        </p:spPr>
        <p:txBody>
          <a:bodyPr wrap="square">
            <a:spAutoFit/>
          </a:bodyPr>
          <a:lstStyle/>
          <a:p>
            <a:pPr indent="720000">
              <a:lnSpc>
                <a:spcPts val="3800"/>
              </a:lnSpc>
            </a:pPr>
            <a:r>
              <a:rPr lang="zh-CN" altLang="zh-CN" sz="2400" dirty="0" smtClean="0">
                <a:latin typeface="华文中宋" panose="02010600040101010101" pitchFamily="2" charset="-122"/>
                <a:ea typeface="华文中宋" panose="02010600040101010101" pitchFamily="2" charset="-122"/>
              </a:rPr>
              <a:t>改进</a:t>
            </a:r>
            <a:r>
              <a:rPr lang="zh-CN" altLang="zh-CN" sz="2400" dirty="0">
                <a:latin typeface="华文中宋" panose="02010600040101010101" pitchFamily="2" charset="-122"/>
                <a:ea typeface="华文中宋" panose="02010600040101010101" pitchFamily="2" charset="-122"/>
              </a:rPr>
              <a:t>教学实效的出发点不该是如何更好地讲述课程内容，而是如何让学生在课程学习过程中主动构建，理清问题自己寻找答案。</a:t>
            </a:r>
          </a:p>
        </p:txBody>
      </p:sp>
      <p:pic>
        <p:nvPicPr>
          <p:cNvPr id="2050" name="Picture 2" descr="c:\users\ad\appdata\roaming\360se6\USERDA~1\Temp\23509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10795" y="2002302"/>
            <a:ext cx="3703943" cy="2466827"/>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242058" cy="553254"/>
            <a:chOff x="412885" y="1162986"/>
            <a:chExt cx="4242058" cy="553254"/>
          </a:xfrm>
        </p:grpSpPr>
        <p:sp>
          <p:nvSpPr>
            <p:cNvPr id="13" name="矩形 12"/>
            <p:cNvSpPr/>
            <p:nvPr/>
          </p:nvSpPr>
          <p:spPr>
            <a:xfrm>
              <a:off x="1103971" y="1176458"/>
              <a:ext cx="3550972"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2.</a:t>
              </a:r>
              <a:r>
                <a:rPr lang="zh-CN" altLang="zh-CN" sz="2400" dirty="0" smtClean="0">
                  <a:latin typeface="华文中宋" panose="02010600040101010101" pitchFamily="2" charset="-122"/>
                  <a:ea typeface="华文中宋" panose="02010600040101010101" pitchFamily="2" charset="-122"/>
                </a:rPr>
                <a:t>教学是什么和不是什么</a:t>
              </a:r>
              <a:endParaRPr lang="zh-CN" altLang="en-US" sz="2400" dirty="0">
                <a:latin typeface="华文中宋" panose="02010600040101010101" pitchFamily="2" charset="-122"/>
                <a:ea typeface="华文中宋" panose="02010600040101010101"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7" name="矩形 16"/>
          <p:cNvSpPr/>
          <p:nvPr/>
        </p:nvSpPr>
        <p:spPr>
          <a:xfrm>
            <a:off x="0" y="3783059"/>
            <a:ext cx="5303520" cy="950901"/>
          </a:xfrm>
          <a:prstGeom prst="rect">
            <a:avLst/>
          </a:prstGeom>
        </p:spPr>
        <p:txBody>
          <a:bodyPr wrap="square">
            <a:spAutoFit/>
          </a:bodyPr>
          <a:lstStyle/>
          <a:p>
            <a:pPr indent="720000">
              <a:lnSpc>
                <a:spcPts val="3500"/>
              </a:lnSpc>
            </a:pPr>
            <a:r>
              <a:rPr lang="zh-CN" altLang="zh-CN" sz="2400" dirty="0" smtClean="0">
                <a:latin typeface="华文中宋" panose="02010600040101010101" pitchFamily="2" charset="-122"/>
                <a:ea typeface="华文中宋" panose="02010600040101010101" pitchFamily="2" charset="-122"/>
              </a:rPr>
              <a:t>“填鸭式”</a:t>
            </a:r>
            <a:r>
              <a:rPr lang="zh-CN" altLang="zh-CN" sz="2400" dirty="0">
                <a:latin typeface="华文中宋" panose="02010600040101010101" pitchFamily="2" charset="-122"/>
                <a:ea typeface="华文中宋" panose="02010600040101010101" pitchFamily="2" charset="-122"/>
              </a:rPr>
              <a:t>的知识灌输往往导致“呕吐式”的学习效果</a:t>
            </a:r>
            <a:r>
              <a:rPr lang="zh-CN" altLang="zh-CN" sz="2400" dirty="0" smtClean="0">
                <a:latin typeface="华文中宋" panose="02010600040101010101" pitchFamily="2" charset="-122"/>
                <a:ea typeface="华文中宋" panose="02010600040101010101" pitchFamily="2" charset="-122"/>
              </a:rPr>
              <a:t>。</a:t>
            </a:r>
            <a:endParaRPr lang="zh-CN"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2728682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0" y="4876749"/>
            <a:ext cx="9144000" cy="133401"/>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054249" y="1515964"/>
            <a:ext cx="7035501" cy="2862322"/>
          </a:xfrm>
          <a:prstGeom prst="rect">
            <a:avLst/>
          </a:prstGeom>
        </p:spPr>
        <p:txBody>
          <a:bodyPr wrap="square">
            <a:spAutoFit/>
          </a:bodyPr>
          <a:lstStyle/>
          <a:p>
            <a:pPr>
              <a:lnSpc>
                <a:spcPct val="150000"/>
              </a:lnSpc>
            </a:pPr>
            <a:r>
              <a:rPr lang="zh-CN" altLang="en-US" sz="2400" dirty="0" smtClean="0">
                <a:latin typeface="华文中宋" pitchFamily="2" charset="-122"/>
                <a:ea typeface="华文中宋" pitchFamily="2" charset="-122"/>
              </a:rPr>
              <a:t>      我们倡导“适合的教育”。</a:t>
            </a:r>
            <a:endParaRPr lang="en-US" altLang="zh-CN" sz="2400" dirty="0" smtClean="0">
              <a:latin typeface="华文中宋" pitchFamily="2" charset="-122"/>
              <a:ea typeface="华文中宋" pitchFamily="2" charset="-122"/>
            </a:endParaRPr>
          </a:p>
          <a:p>
            <a:pPr>
              <a:lnSpc>
                <a:spcPct val="150000"/>
              </a:lnSpc>
            </a:pPr>
            <a:r>
              <a:rPr lang="zh-CN" altLang="en-US" sz="2400" dirty="0" smtClean="0">
                <a:latin typeface="华文中宋" pitchFamily="2" charset="-122"/>
                <a:ea typeface="华文中宋" pitchFamily="2" charset="-122"/>
              </a:rPr>
              <a:t>      面对我们的培养目标和培养对象，什么样的教育是适合的，我们还在探索和尝试。</a:t>
            </a:r>
            <a:endParaRPr lang="en-US" altLang="zh-CN" sz="2400" dirty="0" smtClean="0">
              <a:latin typeface="华文中宋" pitchFamily="2" charset="-122"/>
              <a:ea typeface="华文中宋" pitchFamily="2" charset="-122"/>
            </a:endParaRPr>
          </a:p>
          <a:p>
            <a:pPr>
              <a:lnSpc>
                <a:spcPct val="1500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但是，什么样的教育是不适合的，我们有足够的体验来反思，我们有足够的资格来列举。</a:t>
            </a:r>
            <a:endParaRPr lang="zh-CN" altLang="en-US" sz="2400" dirty="0">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8" name="组合 9"/>
          <p:cNvGrpSpPr/>
          <p:nvPr/>
        </p:nvGrpSpPr>
        <p:grpSpPr>
          <a:xfrm>
            <a:off x="195284" y="825457"/>
            <a:ext cx="2703175" cy="553254"/>
            <a:chOff x="412885" y="1162986"/>
            <a:chExt cx="2703175" cy="553254"/>
          </a:xfrm>
        </p:grpSpPr>
        <p:sp>
          <p:nvSpPr>
            <p:cNvPr id="23" name="矩形 22"/>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适合的教育</a:t>
              </a:r>
              <a:endParaRPr lang="zh-CN" altLang="en-US" sz="2400" dirty="0">
                <a:latin typeface="华文中宋" panose="02010600040101010101" pitchFamily="2" charset="-122"/>
                <a:ea typeface="华文中宋" panose="02010600040101010101" pitchFamily="2" charset="-122"/>
              </a:endParaRPr>
            </a:p>
          </p:txBody>
        </p:sp>
        <p:grpSp>
          <p:nvGrpSpPr>
            <p:cNvPr id="9" name="组合 28"/>
            <p:cNvGrpSpPr/>
            <p:nvPr/>
          </p:nvGrpSpPr>
          <p:grpSpPr>
            <a:xfrm>
              <a:off x="412885" y="1162986"/>
              <a:ext cx="666069" cy="553254"/>
              <a:chOff x="611187" y="261275"/>
              <a:chExt cx="666069" cy="664458"/>
            </a:xfrm>
          </p:grpSpPr>
          <p:sp>
            <p:nvSpPr>
              <p:cNvPr id="25" name="矩形 2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322843880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0" y="4876749"/>
            <a:ext cx="9144000" cy="133401"/>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720762" y="1193235"/>
            <a:ext cx="8208083" cy="3683060"/>
          </a:xfrm>
          <a:prstGeom prst="rect">
            <a:avLst/>
          </a:prstGeom>
        </p:spPr>
        <p:txBody>
          <a:bodyPr wrap="square">
            <a:spAutoFit/>
          </a:bodyPr>
          <a:lstStyle/>
          <a:p>
            <a:pPr>
              <a:lnSpc>
                <a:spcPts val="3500"/>
              </a:lnSpc>
            </a:pPr>
            <a:r>
              <a:rPr lang="zh-CN" altLang="en-US" sz="2400" dirty="0" smtClean="0">
                <a:latin typeface="华文中宋" pitchFamily="2" charset="-122"/>
                <a:ea typeface="华文中宋" pitchFamily="2" charset="-122"/>
              </a:rPr>
              <a:t>例如：</a:t>
            </a:r>
          </a:p>
          <a:p>
            <a:pPr>
              <a:lnSpc>
                <a:spcPts val="3500"/>
              </a:lnSpc>
            </a:pPr>
            <a:r>
              <a:rPr lang="zh-CN" altLang="en-US" sz="2400" dirty="0" smtClean="0">
                <a:latin typeface="华文中宋" pitchFamily="2" charset="-122"/>
                <a:ea typeface="华文中宋" pitchFamily="2" charset="-122"/>
              </a:rPr>
              <a:t>    </a:t>
            </a:r>
            <a:r>
              <a:rPr lang="zh-CN" altLang="en-US" sz="2400" dirty="0" smtClean="0">
                <a:solidFill>
                  <a:srgbClr val="0070C0"/>
                </a:solidFill>
                <a:latin typeface="华文中宋" pitchFamily="2" charset="-122"/>
                <a:ea typeface="华文中宋" pitchFamily="2" charset="-122"/>
              </a:rPr>
              <a:t>◆</a:t>
            </a:r>
            <a:r>
              <a:rPr lang="zh-CN" altLang="en-US" sz="2400" dirty="0" smtClean="0">
                <a:latin typeface="华文中宋" pitchFamily="2" charset="-122"/>
                <a:ea typeface="华文中宋" pitchFamily="2" charset="-122"/>
              </a:rPr>
              <a:t>按照研究型大学的学科体系来设计教学内容是不适合的，但是，我们的课程体系与研究型大学有多少区别？</a:t>
            </a:r>
          </a:p>
          <a:p>
            <a:pPr>
              <a:lnSpc>
                <a:spcPts val="3500"/>
              </a:lnSpc>
            </a:pPr>
            <a:r>
              <a:rPr lang="zh-CN" altLang="en-US" sz="2400" dirty="0" smtClean="0">
                <a:latin typeface="华文中宋" pitchFamily="2" charset="-122"/>
                <a:ea typeface="华文中宋" pitchFamily="2" charset="-122"/>
              </a:rPr>
              <a:t>    </a:t>
            </a:r>
            <a:r>
              <a:rPr lang="zh-CN" altLang="en-US" sz="2400" dirty="0" smtClean="0">
                <a:solidFill>
                  <a:srgbClr val="0070C0"/>
                </a:solidFill>
                <a:latin typeface="华文中宋" pitchFamily="2" charset="-122"/>
                <a:ea typeface="华文中宋" pitchFamily="2" charset="-122"/>
              </a:rPr>
              <a:t>◆</a:t>
            </a:r>
            <a:r>
              <a:rPr lang="zh-CN" altLang="en-US" sz="2400" dirty="0" smtClean="0">
                <a:latin typeface="华文中宋" pitchFamily="2" charset="-122"/>
                <a:ea typeface="华文中宋" pitchFamily="2" charset="-122"/>
              </a:rPr>
              <a:t>满堂灌的单向知识传授是不适合的，但是，这样的教学方式是否比比皆是？</a:t>
            </a:r>
          </a:p>
          <a:p>
            <a:pPr>
              <a:lnSpc>
                <a:spcPts val="3500"/>
              </a:lnSpc>
            </a:pPr>
            <a:r>
              <a:rPr lang="zh-CN" altLang="en-US" sz="2400" dirty="0" smtClean="0">
                <a:latin typeface="华文中宋" pitchFamily="2" charset="-122"/>
                <a:ea typeface="华文中宋" pitchFamily="2" charset="-122"/>
              </a:rPr>
              <a:t>    </a:t>
            </a:r>
            <a:r>
              <a:rPr lang="zh-CN" altLang="en-US" sz="2400" dirty="0" smtClean="0">
                <a:solidFill>
                  <a:srgbClr val="0070C0"/>
                </a:solidFill>
                <a:latin typeface="华文中宋" pitchFamily="2" charset="-122"/>
                <a:ea typeface="华文中宋" pitchFamily="2" charset="-122"/>
              </a:rPr>
              <a:t>◆</a:t>
            </a:r>
            <a:r>
              <a:rPr lang="zh-CN" altLang="en-US" sz="2400" dirty="0" smtClean="0">
                <a:latin typeface="华文中宋" pitchFamily="2" charset="-122"/>
                <a:ea typeface="华文中宋" pitchFamily="2" charset="-122"/>
              </a:rPr>
              <a:t>只注重“教”的技巧而不注重“学”的状态，只注重“教”的投入而不注重“学”的产出是不适合的，但是，我们对“学”注重了多少？</a:t>
            </a:r>
            <a:endParaRPr lang="zh-CN" altLang="en-US" sz="2400" dirty="0">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sp>
        <p:nvSpPr>
          <p:cNvPr id="23" name="矩形 22"/>
          <p:cNvSpPr/>
          <p:nvPr/>
        </p:nvSpPr>
        <p:spPr>
          <a:xfrm>
            <a:off x="903461" y="744926"/>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适合的教育</a:t>
            </a:r>
            <a:endParaRPr lang="zh-CN" altLang="en-US" sz="24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322843880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6"/>
          <p:cNvGrpSpPr/>
          <p:nvPr/>
        </p:nvGrpSpPr>
        <p:grpSpPr>
          <a:xfrm>
            <a:off x="0" y="4876749"/>
            <a:ext cx="9144000" cy="133401"/>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753035" y="1451419"/>
            <a:ext cx="8078993" cy="2528897"/>
          </a:xfrm>
          <a:prstGeom prst="rect">
            <a:avLst/>
          </a:prstGeom>
        </p:spPr>
        <p:txBody>
          <a:bodyPr wrap="square">
            <a:spAutoFit/>
          </a:bodyPr>
          <a:lstStyle/>
          <a:p>
            <a:pPr>
              <a:lnSpc>
                <a:spcPts val="3800"/>
              </a:lnSpc>
            </a:pPr>
            <a:r>
              <a:rPr lang="zh-CN" altLang="en-US" sz="2400" dirty="0" smtClean="0">
                <a:latin typeface="华文中宋" pitchFamily="2" charset="-122"/>
                <a:ea typeface="华文中宋" pitchFamily="2" charset="-122"/>
              </a:rPr>
              <a:t>      基于此，我们开始探讨哪些是适合的教育。我们初步认识到：</a:t>
            </a:r>
            <a:endParaRPr lang="en-US" altLang="zh-CN" sz="2400" dirty="0" smtClean="0">
              <a:latin typeface="华文中宋" pitchFamily="2" charset="-122"/>
              <a:ea typeface="华文中宋" pitchFamily="2" charset="-122"/>
            </a:endParaRPr>
          </a:p>
          <a:p>
            <a:pPr>
              <a:lnSpc>
                <a:spcPts val="3800"/>
              </a:lnSpc>
            </a:pPr>
            <a:r>
              <a:rPr lang="en-US" altLang="zh-CN" sz="2400" dirty="0" smtClean="0">
                <a:solidFill>
                  <a:srgbClr val="FF0000"/>
                </a:solidFill>
                <a:latin typeface="华文中宋" pitchFamily="2" charset="-122"/>
                <a:ea typeface="华文中宋" pitchFamily="2" charset="-122"/>
              </a:rPr>
              <a:t>     ★</a:t>
            </a:r>
            <a:r>
              <a:rPr lang="zh-CN" altLang="en-US" sz="2400" dirty="0" smtClean="0">
                <a:latin typeface="华文中宋" pitchFamily="2" charset="-122"/>
                <a:ea typeface="华文中宋" pitchFamily="2" charset="-122"/>
              </a:rPr>
              <a:t>“做中学”比“坐着学”更适合；</a:t>
            </a:r>
            <a:endParaRPr lang="en-US" altLang="zh-CN" sz="2400" dirty="0" smtClean="0">
              <a:latin typeface="华文中宋" pitchFamily="2" charset="-122"/>
              <a:ea typeface="华文中宋" pitchFamily="2" charset="-122"/>
            </a:endParaRPr>
          </a:p>
          <a:p>
            <a:pPr>
              <a:lnSpc>
                <a:spcPts val="3800"/>
              </a:lnSpc>
            </a:pPr>
            <a:r>
              <a:rPr lang="zh-CN" altLang="en-US" sz="2400" dirty="0" smtClean="0">
                <a:latin typeface="华文中宋" pitchFamily="2" charset="-122"/>
                <a:ea typeface="华文中宋" pitchFamily="2" charset="-122"/>
              </a:rPr>
              <a:t>     </a:t>
            </a:r>
            <a:r>
              <a:rPr lang="en-US" altLang="zh-CN" sz="2400" dirty="0" smtClean="0">
                <a:solidFill>
                  <a:srgbClr val="FF0000"/>
                </a:solidFill>
                <a:latin typeface="华文中宋" pitchFamily="2" charset="-122"/>
                <a:ea typeface="华文中宋" pitchFamily="2" charset="-122"/>
              </a:rPr>
              <a:t>★</a:t>
            </a:r>
            <a:r>
              <a:rPr lang="zh-CN" altLang="en-US" sz="2400" dirty="0" smtClean="0">
                <a:latin typeface="华文中宋" pitchFamily="2" charset="-122"/>
                <a:ea typeface="华文中宋" pitchFamily="2" charset="-122"/>
              </a:rPr>
              <a:t>任务驱动比课堂灌输更适合；</a:t>
            </a:r>
            <a:r>
              <a:rPr lang="en-US" altLang="zh-CN" sz="2400" dirty="0" smtClean="0">
                <a:latin typeface="华文中宋" pitchFamily="2" charset="-122"/>
                <a:ea typeface="华文中宋" pitchFamily="2" charset="-122"/>
              </a:rPr>
              <a:t>  </a:t>
            </a:r>
          </a:p>
          <a:p>
            <a:pPr>
              <a:lnSpc>
                <a:spcPts val="3800"/>
              </a:lnSpc>
            </a:pPr>
            <a:r>
              <a:rPr lang="en-US" altLang="zh-CN" sz="2400" dirty="0" smtClean="0">
                <a:latin typeface="华文中宋" pitchFamily="2" charset="-122"/>
                <a:ea typeface="华文中宋" pitchFamily="2" charset="-122"/>
              </a:rPr>
              <a:t>     </a:t>
            </a:r>
            <a:r>
              <a:rPr lang="en-US" altLang="zh-CN" sz="2400" dirty="0" smtClean="0">
                <a:solidFill>
                  <a:srgbClr val="FF0000"/>
                </a:solidFill>
                <a:latin typeface="华文中宋" pitchFamily="2" charset="-122"/>
                <a:ea typeface="华文中宋" pitchFamily="2" charset="-122"/>
              </a:rPr>
              <a:t>★</a:t>
            </a:r>
            <a:r>
              <a:rPr lang="zh-CN" altLang="en-US" sz="2400" dirty="0" smtClean="0">
                <a:latin typeface="华文中宋" pitchFamily="2" charset="-122"/>
                <a:ea typeface="华文中宋" pitchFamily="2" charset="-122"/>
              </a:rPr>
              <a:t>关注学生的学习量比关注教师的课时量更适合。</a:t>
            </a: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8" name="组合 9"/>
          <p:cNvGrpSpPr/>
          <p:nvPr/>
        </p:nvGrpSpPr>
        <p:grpSpPr>
          <a:xfrm>
            <a:off x="195284" y="825457"/>
            <a:ext cx="2703175" cy="553254"/>
            <a:chOff x="412885" y="1162986"/>
            <a:chExt cx="2703175" cy="553254"/>
          </a:xfrm>
        </p:grpSpPr>
        <p:sp>
          <p:nvSpPr>
            <p:cNvPr id="23" name="矩形 22"/>
            <p:cNvSpPr/>
            <p:nvPr/>
          </p:nvSpPr>
          <p:spPr>
            <a:xfrm>
              <a:off x="1103971" y="1176458"/>
              <a:ext cx="2012089"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zh-CN" sz="2400" dirty="0" smtClean="0">
                  <a:latin typeface="华文中宋" panose="02010600040101010101" pitchFamily="2" charset="-122"/>
                  <a:ea typeface="华文中宋" panose="02010600040101010101" pitchFamily="2" charset="-122"/>
                </a:rPr>
                <a:t>适合的教育</a:t>
              </a:r>
              <a:endParaRPr lang="zh-CN" altLang="en-US" sz="2400" dirty="0">
                <a:latin typeface="华文中宋" panose="02010600040101010101" pitchFamily="2" charset="-122"/>
                <a:ea typeface="华文中宋" panose="02010600040101010101" pitchFamily="2" charset="-122"/>
              </a:endParaRPr>
            </a:p>
          </p:txBody>
        </p:sp>
        <p:grpSp>
          <p:nvGrpSpPr>
            <p:cNvPr id="9" name="组合 28"/>
            <p:cNvGrpSpPr/>
            <p:nvPr/>
          </p:nvGrpSpPr>
          <p:grpSpPr>
            <a:xfrm>
              <a:off x="412885" y="1162986"/>
              <a:ext cx="666069" cy="553254"/>
              <a:chOff x="611187" y="261275"/>
              <a:chExt cx="666069" cy="664458"/>
            </a:xfrm>
          </p:grpSpPr>
          <p:sp>
            <p:nvSpPr>
              <p:cNvPr id="25" name="矩形 2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3" name="矩形 12"/>
          <p:cNvSpPr/>
          <p:nvPr/>
        </p:nvSpPr>
        <p:spPr>
          <a:xfrm>
            <a:off x="1204856" y="3926541"/>
            <a:ext cx="7304443" cy="1066959"/>
          </a:xfrm>
          <a:prstGeom prst="rect">
            <a:avLst/>
          </a:prstGeom>
        </p:spPr>
        <p:txBody>
          <a:bodyPr wrap="square">
            <a:spAutoFit/>
          </a:bodyPr>
          <a:lstStyle/>
          <a:p>
            <a:pPr>
              <a:lnSpc>
                <a:spcPts val="3800"/>
              </a:lnSpc>
            </a:pPr>
            <a:r>
              <a:rPr lang="zh-CN" altLang="zh-CN" sz="2400" dirty="0">
                <a:latin typeface="华文中宋" panose="02010600040101010101" pitchFamily="2" charset="-122"/>
                <a:ea typeface="华文中宋" panose="02010600040101010101" pitchFamily="2" charset="-122"/>
              </a:rPr>
              <a:t>适合</a:t>
            </a:r>
            <a:r>
              <a:rPr lang="zh-CN" altLang="zh-CN" sz="2400" dirty="0" smtClean="0">
                <a:latin typeface="华文中宋" panose="02010600040101010101" pitchFamily="2" charset="-122"/>
                <a:ea typeface="华文中宋" panose="02010600040101010101" pitchFamily="2" charset="-122"/>
              </a:rPr>
              <a:t>的</a:t>
            </a:r>
            <a:r>
              <a:rPr lang="zh-CN" altLang="en-US" sz="2400" dirty="0" smtClean="0">
                <a:latin typeface="华文中宋" panose="02010600040101010101" pitchFamily="2" charset="-122"/>
                <a:ea typeface="华文中宋" panose="02010600040101010101" pitchFamily="2" charset="-122"/>
              </a:rPr>
              <a:t>才</a:t>
            </a:r>
            <a:r>
              <a:rPr lang="zh-CN" altLang="zh-CN" sz="2400" dirty="0" smtClean="0">
                <a:latin typeface="华文中宋" panose="02010600040101010101" pitchFamily="2" charset="-122"/>
                <a:ea typeface="华文中宋" panose="02010600040101010101" pitchFamily="2" charset="-122"/>
              </a:rPr>
              <a:t>是</a:t>
            </a:r>
            <a:r>
              <a:rPr lang="zh-CN" altLang="zh-CN" sz="2400" dirty="0">
                <a:latin typeface="华文中宋" panose="02010600040101010101" pitchFamily="2" charset="-122"/>
                <a:ea typeface="华文中宋" panose="02010600040101010101" pitchFamily="2" charset="-122"/>
              </a:rPr>
              <a:t>最好</a:t>
            </a:r>
            <a:r>
              <a:rPr lang="zh-CN" altLang="zh-CN" sz="2400" dirty="0" smtClean="0">
                <a:latin typeface="华文中宋" panose="02010600040101010101" pitchFamily="2" charset="-122"/>
                <a:ea typeface="华文中宋" panose="02010600040101010101" pitchFamily="2" charset="-122"/>
              </a:rPr>
              <a:t>的</a:t>
            </a:r>
            <a:r>
              <a:rPr lang="zh-CN" altLang="en-US" sz="2400" dirty="0" smtClean="0">
                <a:latin typeface="华文中宋" panose="02010600040101010101" pitchFamily="2" charset="-122"/>
                <a:ea typeface="华文中宋" panose="02010600040101010101" pitchFamily="2" charset="-122"/>
              </a:rPr>
              <a:t>：</a:t>
            </a:r>
            <a:r>
              <a:rPr lang="zh-CN" altLang="zh-CN" sz="2400" dirty="0" smtClean="0">
                <a:latin typeface="华文中宋" panose="02010600040101010101" pitchFamily="2" charset="-122"/>
                <a:ea typeface="华文中宋" panose="02010600040101010101" pitchFamily="2" charset="-122"/>
              </a:rPr>
              <a:t>适合培养目标，适合学生的学情。</a:t>
            </a:r>
          </a:p>
          <a:p>
            <a:pPr>
              <a:lnSpc>
                <a:spcPts val="3800"/>
              </a:lnSpc>
            </a:pPr>
            <a:endParaRPr lang="en-US"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322843880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4294967295"/>
          </p:nvPr>
        </p:nvSpPr>
        <p:spPr>
          <a:xfrm>
            <a:off x="-1" y="-1"/>
            <a:ext cx="1654629" cy="638629"/>
          </a:xfrm>
        </p:spPr>
        <p:txBody>
          <a:bodyPr>
            <a:noAutofit/>
          </a:bodyPr>
          <a:lstStyle/>
          <a:p>
            <a:r>
              <a:rPr lang="zh-CN" altLang="en-US" b="1" dirty="0" smtClean="0"/>
              <a:t>前 言</a:t>
            </a:r>
            <a:endParaRPr lang="zh-CN" altLang="en-US" b="1" dirty="0"/>
          </a:p>
        </p:txBody>
      </p:sp>
      <p:sp>
        <p:nvSpPr>
          <p:cNvPr id="8" name="矩形 7"/>
          <p:cNvSpPr/>
          <p:nvPr/>
        </p:nvSpPr>
        <p:spPr>
          <a:xfrm>
            <a:off x="5622926" y="2762250"/>
            <a:ext cx="3303359" cy="1848583"/>
          </a:xfrm>
          <a:prstGeom prst="rect">
            <a:avLst/>
          </a:prstGeom>
        </p:spPr>
        <p:txBody>
          <a:bodyPr wrap="square">
            <a:spAutoFit/>
          </a:bodyPr>
          <a:lstStyle/>
          <a:p>
            <a:pPr>
              <a:lnSpc>
                <a:spcPts val="35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prstClr val="black"/>
                </a:solidFill>
                <a:latin typeface="华文中宋" panose="02010600040101010101" pitchFamily="2" charset="-122"/>
                <a:ea typeface="华文中宋" panose="02010600040101010101" pitchFamily="2" charset="-122"/>
              </a:rPr>
              <a:t>结果</a:t>
            </a:r>
            <a:r>
              <a:rPr lang="zh-CN" altLang="zh-CN" sz="2400" dirty="0">
                <a:solidFill>
                  <a:prstClr val="black"/>
                </a:solidFill>
                <a:latin typeface="华文中宋" panose="02010600040101010101" pitchFamily="2" charset="-122"/>
                <a:ea typeface="华文中宋" panose="02010600040101010101" pitchFamily="2" charset="-122"/>
              </a:rPr>
              <a:t>一周内就有</a:t>
            </a:r>
            <a:r>
              <a:rPr lang="en-US" altLang="zh-CN" sz="2400" dirty="0">
                <a:solidFill>
                  <a:prstClr val="black"/>
                </a:solidFill>
                <a:latin typeface="华文中宋" panose="02010600040101010101" pitchFamily="2" charset="-122"/>
                <a:ea typeface="华文中宋" panose="02010600040101010101" pitchFamily="2" charset="-122"/>
              </a:rPr>
              <a:t>52</a:t>
            </a:r>
            <a:r>
              <a:rPr lang="zh-CN" altLang="zh-CN" sz="2400" dirty="0">
                <a:solidFill>
                  <a:prstClr val="black"/>
                </a:solidFill>
                <a:latin typeface="华文中宋" panose="02010600040101010101" pitchFamily="2" charset="-122"/>
                <a:ea typeface="华文中宋" panose="02010600040101010101" pitchFamily="2" charset="-122"/>
              </a:rPr>
              <a:t>位教师报名参加，这是长春光华学院大规模课改的首批志愿者。</a:t>
            </a:r>
          </a:p>
        </p:txBody>
      </p:sp>
      <p:grpSp>
        <p:nvGrpSpPr>
          <p:cNvPr id="2" name="Group 2"/>
          <p:cNvGrpSpPr>
            <a:grpSpLocks/>
          </p:cNvGrpSpPr>
          <p:nvPr/>
        </p:nvGrpSpPr>
        <p:grpSpPr bwMode="auto">
          <a:xfrm>
            <a:off x="1940830" y="967279"/>
            <a:ext cx="1766775" cy="1759308"/>
            <a:chOff x="549" y="2205"/>
            <a:chExt cx="1406" cy="1402"/>
          </a:xfrm>
        </p:grpSpPr>
        <p:sp>
          <p:nvSpPr>
            <p:cNvPr id="41" name="Oval 3"/>
            <p:cNvSpPr>
              <a:spLocks noChangeArrowheads="1"/>
            </p:cNvSpPr>
            <p:nvPr/>
          </p:nvSpPr>
          <p:spPr bwMode="auto">
            <a:xfrm>
              <a:off x="549" y="2205"/>
              <a:ext cx="1406" cy="1402"/>
            </a:xfrm>
            <a:prstGeom prst="ellipse">
              <a:avLst/>
            </a:prstGeom>
            <a:gradFill flip="none" rotWithShape="1">
              <a:gsLst>
                <a:gs pos="44000">
                  <a:schemeClr val="bg1"/>
                </a:gs>
                <a:gs pos="100000">
                  <a:srgbClr val="00B0F0"/>
                </a:gs>
                <a:gs pos="100000">
                  <a:srgbClr val="0070C0">
                    <a:shade val="100000"/>
                    <a:satMod val="115000"/>
                  </a:srgbClr>
                </a:gs>
              </a:gsLst>
              <a:lin ang="16200000" scaled="1"/>
              <a:tileRect/>
            </a:gradFill>
            <a:ln w="9525" algn="ctr">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42"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sp>
        <p:nvSpPr>
          <p:cNvPr id="11" name="Oval 5"/>
          <p:cNvSpPr>
            <a:spLocks noChangeArrowheads="1"/>
          </p:cNvSpPr>
          <p:nvPr/>
        </p:nvSpPr>
        <p:spPr bwMode="auto">
          <a:xfrm>
            <a:off x="468517" y="4274683"/>
            <a:ext cx="4691769" cy="1222323"/>
          </a:xfrm>
          <a:prstGeom prst="ellipse">
            <a:avLst/>
          </a:prstGeom>
          <a:gradFill rotWithShape="1">
            <a:gsLst>
              <a:gs pos="0">
                <a:srgbClr val="000000"/>
              </a:gs>
              <a:gs pos="100000">
                <a:srgbClr val="FFFFFF">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nvGrpSpPr>
          <p:cNvPr id="3" name="Group 10"/>
          <p:cNvGrpSpPr>
            <a:grpSpLocks/>
          </p:cNvGrpSpPr>
          <p:nvPr/>
        </p:nvGrpSpPr>
        <p:grpSpPr bwMode="auto">
          <a:xfrm>
            <a:off x="1127508" y="3268261"/>
            <a:ext cx="3353501" cy="1960280"/>
            <a:chOff x="1532" y="2838"/>
            <a:chExt cx="1232" cy="721"/>
          </a:xfrm>
        </p:grpSpPr>
        <p:sp>
          <p:nvSpPr>
            <p:cNvPr id="39" name="Freeform 11"/>
            <p:cNvSpPr>
              <a:spLocks/>
            </p:cNvSpPr>
            <p:nvPr/>
          </p:nvSpPr>
          <p:spPr bwMode="auto">
            <a:xfrm>
              <a:off x="1532" y="2838"/>
              <a:ext cx="1232" cy="72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w="9525">
              <a:noFill/>
              <a:round/>
              <a:headEnd/>
              <a:tailEnd/>
            </a:ln>
          </p:spPr>
          <p:txBody>
            <a:bodyPr wrap="none" anchor="ctr"/>
            <a:lstStyle/>
            <a:p>
              <a:pPr>
                <a:defRPr/>
              </a:pPr>
              <a:endParaRPr lang="zh-CN" altLang="en-US" kern="0">
                <a:solidFill>
                  <a:sysClr val="windowText" lastClr="000000"/>
                </a:solidFill>
              </a:endParaRPr>
            </a:p>
          </p:txBody>
        </p:sp>
        <p:sp>
          <p:nvSpPr>
            <p:cNvPr id="40"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sp>
        <p:nvSpPr>
          <p:cNvPr id="14" name="Text Box 14"/>
          <p:cNvSpPr txBox="1">
            <a:spLocks noChangeArrowheads="1"/>
          </p:cNvSpPr>
          <p:nvPr/>
        </p:nvSpPr>
        <p:spPr bwMode="auto">
          <a:xfrm>
            <a:off x="1952273" y="1210707"/>
            <a:ext cx="1837435" cy="1200329"/>
          </a:xfrm>
          <a:prstGeom prst="rect">
            <a:avLst/>
          </a:prstGeom>
          <a:noFill/>
          <a:ln w="9525">
            <a:noFill/>
            <a:miter lim="800000"/>
            <a:headEnd/>
            <a:tailEnd/>
          </a:ln>
        </p:spPr>
        <p:txBody>
          <a:bodyPr wrap="square">
            <a:spAutoFit/>
          </a:bodyPr>
          <a:lstStyle/>
          <a:p>
            <a:pPr algn="ctr">
              <a:lnSpc>
                <a:spcPct val="150000"/>
              </a:lnSpc>
            </a:pPr>
            <a:r>
              <a:rPr lang="zh-CN" altLang="zh-CN" sz="2400" dirty="0">
                <a:solidFill>
                  <a:prstClr val="black"/>
                </a:solidFill>
                <a:latin typeface="华文中宋" panose="02010600040101010101" pitchFamily="2" charset="-122"/>
                <a:ea typeface="华文中宋" panose="02010600040101010101" pitchFamily="2" charset="-122"/>
              </a:rPr>
              <a:t>二是有教研和教改</a:t>
            </a:r>
            <a:r>
              <a:rPr lang="zh-CN" altLang="zh-CN" sz="2400" dirty="0" smtClean="0">
                <a:solidFill>
                  <a:prstClr val="black"/>
                </a:solidFill>
                <a:latin typeface="华文中宋" panose="02010600040101010101" pitchFamily="2" charset="-122"/>
                <a:ea typeface="华文中宋" panose="02010600040101010101" pitchFamily="2" charset="-122"/>
              </a:rPr>
              <a:t>基础</a:t>
            </a:r>
            <a:endParaRPr lang="en-US" altLang="zh-CN" sz="2400" dirty="0">
              <a:solidFill>
                <a:prstClr val="black"/>
              </a:solidFill>
              <a:latin typeface="华文中宋" panose="02010600040101010101" pitchFamily="2" charset="-122"/>
              <a:ea typeface="华文中宋" panose="02010600040101010101" pitchFamily="2" charset="-122"/>
            </a:endParaRPr>
          </a:p>
        </p:txBody>
      </p:sp>
      <p:sp>
        <p:nvSpPr>
          <p:cNvPr id="15" name="AutoShape 15"/>
          <p:cNvSpPr>
            <a:spLocks noChangeArrowheads="1"/>
          </p:cNvSpPr>
          <p:nvPr/>
        </p:nvSpPr>
        <p:spPr bwMode="auto">
          <a:xfrm>
            <a:off x="2386298" y="2575703"/>
            <a:ext cx="869797" cy="716699"/>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16" name="Freeform 16"/>
          <p:cNvSpPr>
            <a:spLocks/>
          </p:cNvSpPr>
          <p:nvPr/>
        </p:nvSpPr>
        <p:spPr bwMode="auto">
          <a:xfrm>
            <a:off x="2078245" y="981005"/>
            <a:ext cx="1507044" cy="499426"/>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pPr>
              <a:defRPr/>
            </a:pPr>
            <a:endParaRPr lang="zh-CN" altLang="en-US" kern="0">
              <a:solidFill>
                <a:sysClr val="windowText" lastClr="000000"/>
              </a:solidFill>
            </a:endParaRPr>
          </a:p>
        </p:txBody>
      </p:sp>
      <p:grpSp>
        <p:nvGrpSpPr>
          <p:cNvPr id="5" name="Group 17"/>
          <p:cNvGrpSpPr>
            <a:grpSpLocks/>
          </p:cNvGrpSpPr>
          <p:nvPr/>
        </p:nvGrpSpPr>
        <p:grpSpPr bwMode="auto">
          <a:xfrm>
            <a:off x="125733" y="1650783"/>
            <a:ext cx="1830198" cy="2631418"/>
            <a:chOff x="839" y="1482"/>
            <a:chExt cx="1212" cy="1744"/>
          </a:xfrm>
        </p:grpSpPr>
        <p:grpSp>
          <p:nvGrpSpPr>
            <p:cNvPr id="6" name="Group 18"/>
            <p:cNvGrpSpPr>
              <a:grpSpLocks/>
            </p:cNvGrpSpPr>
            <p:nvPr/>
          </p:nvGrpSpPr>
          <p:grpSpPr bwMode="auto">
            <a:xfrm>
              <a:off x="839" y="1482"/>
              <a:ext cx="1212" cy="1744"/>
              <a:chOff x="625" y="2205"/>
              <a:chExt cx="1212" cy="1744"/>
            </a:xfrm>
          </p:grpSpPr>
          <p:sp>
            <p:nvSpPr>
              <p:cNvPr id="35"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nvGrpSpPr>
              <p:cNvPr id="7" name="Group 20"/>
              <p:cNvGrpSpPr>
                <a:grpSpLocks/>
              </p:cNvGrpSpPr>
              <p:nvPr/>
            </p:nvGrpSpPr>
            <p:grpSpPr bwMode="auto">
              <a:xfrm>
                <a:off x="635" y="2205"/>
                <a:ext cx="1170" cy="1166"/>
                <a:chOff x="549" y="2205"/>
                <a:chExt cx="1406" cy="1402"/>
              </a:xfrm>
            </p:grpSpPr>
            <p:sp>
              <p:nvSpPr>
                <p:cNvPr id="37" name="Oval 21"/>
                <p:cNvSpPr>
                  <a:spLocks noChangeArrowheads="1"/>
                </p:cNvSpPr>
                <p:nvPr/>
              </p:nvSpPr>
              <p:spPr bwMode="auto">
                <a:xfrm>
                  <a:off x="549" y="2205"/>
                  <a:ext cx="1406" cy="1402"/>
                </a:xfrm>
                <a:prstGeom prst="ellipse">
                  <a:avLst/>
                </a:prstGeom>
                <a:gradFill flip="none" rotWithShape="1">
                  <a:gsLst>
                    <a:gs pos="100000">
                      <a:srgbClr val="F84A00"/>
                    </a:gs>
                    <a:gs pos="44000">
                      <a:schemeClr val="bg1"/>
                    </a:gs>
                    <a:gs pos="100000">
                      <a:srgbClr val="FF6600"/>
                    </a:gs>
                    <a:gs pos="100000">
                      <a:srgbClr val="D60000">
                        <a:shade val="100000"/>
                        <a:satMod val="115000"/>
                      </a:srgbClr>
                    </a:gs>
                  </a:gsLst>
                  <a:lin ang="16200000" scaled="1"/>
                  <a:tileRect/>
                </a:gradFill>
                <a:ln w="9525" algn="ctr">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38" name="Oval 22"/>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grpSp>
        <p:sp>
          <p:nvSpPr>
            <p:cNvPr id="33" name="Text Box 23"/>
            <p:cNvSpPr txBox="1">
              <a:spLocks noChangeArrowheads="1"/>
            </p:cNvSpPr>
            <p:nvPr/>
          </p:nvSpPr>
          <p:spPr bwMode="auto">
            <a:xfrm>
              <a:off x="878" y="1671"/>
              <a:ext cx="1050" cy="796"/>
            </a:xfrm>
            <a:prstGeom prst="rect">
              <a:avLst/>
            </a:prstGeom>
            <a:noFill/>
            <a:ln w="9525">
              <a:noFill/>
              <a:miter lim="800000"/>
              <a:headEnd/>
              <a:tailEnd/>
            </a:ln>
          </p:spPr>
          <p:txBody>
            <a:bodyPr wrap="square">
              <a:spAutoFit/>
            </a:bodyPr>
            <a:lstStyle/>
            <a:p>
              <a:pPr algn="ctr">
                <a:lnSpc>
                  <a:spcPct val="150000"/>
                </a:lnSpc>
              </a:pPr>
              <a:r>
                <a:rPr lang="zh-CN" altLang="zh-CN" sz="2400" dirty="0">
                  <a:solidFill>
                    <a:prstClr val="black"/>
                  </a:solidFill>
                  <a:latin typeface="华文中宋" panose="02010600040101010101" pitchFamily="2" charset="-122"/>
                  <a:ea typeface="华文中宋" panose="02010600040101010101" pitchFamily="2" charset="-122"/>
                </a:rPr>
                <a:t>一是教学效果</a:t>
              </a:r>
              <a:r>
                <a:rPr lang="zh-CN" altLang="zh-CN" sz="2400" dirty="0" smtClean="0">
                  <a:solidFill>
                    <a:prstClr val="black"/>
                  </a:solidFill>
                  <a:latin typeface="华文中宋" panose="02010600040101010101" pitchFamily="2" charset="-122"/>
                  <a:ea typeface="华文中宋" panose="02010600040101010101" pitchFamily="2" charset="-122"/>
                </a:rPr>
                <a:t>好</a:t>
              </a:r>
              <a:endParaRPr lang="en-US" altLang="zh-CN" sz="2400" dirty="0">
                <a:solidFill>
                  <a:prstClr val="black"/>
                </a:solidFill>
                <a:latin typeface="华文中宋" panose="02010600040101010101" pitchFamily="2" charset="-122"/>
                <a:ea typeface="华文中宋" panose="02010600040101010101" pitchFamily="2" charset="-122"/>
              </a:endParaRPr>
            </a:p>
          </p:txBody>
        </p:sp>
        <p:sp>
          <p:nvSpPr>
            <p:cNvPr id="34" name="Freeform 24"/>
            <p:cNvSpPr>
              <a:spLocks/>
            </p:cNvSpPr>
            <p:nvPr/>
          </p:nvSpPr>
          <p:spPr bwMode="auto">
            <a:xfrm>
              <a:off x="930" y="149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pPr>
                <a:defRPr/>
              </a:pPr>
              <a:endParaRPr lang="zh-CN" altLang="en-US" kern="0">
                <a:solidFill>
                  <a:sysClr val="windowText" lastClr="000000"/>
                </a:solidFill>
              </a:endParaRPr>
            </a:p>
          </p:txBody>
        </p:sp>
      </p:grpSp>
      <p:grpSp>
        <p:nvGrpSpPr>
          <p:cNvPr id="9" name="Group 25"/>
          <p:cNvGrpSpPr>
            <a:grpSpLocks/>
          </p:cNvGrpSpPr>
          <p:nvPr/>
        </p:nvGrpSpPr>
        <p:grpSpPr bwMode="auto">
          <a:xfrm>
            <a:off x="3722705" y="1599483"/>
            <a:ext cx="1830198" cy="2682719"/>
            <a:chOff x="3765" y="1448"/>
            <a:chExt cx="1212" cy="1778"/>
          </a:xfrm>
        </p:grpSpPr>
        <p:grpSp>
          <p:nvGrpSpPr>
            <p:cNvPr id="10" name="Group 26"/>
            <p:cNvGrpSpPr>
              <a:grpSpLocks/>
            </p:cNvGrpSpPr>
            <p:nvPr/>
          </p:nvGrpSpPr>
          <p:grpSpPr bwMode="auto">
            <a:xfrm>
              <a:off x="3765" y="1448"/>
              <a:ext cx="1212" cy="1778"/>
              <a:chOff x="625" y="2171"/>
              <a:chExt cx="1212" cy="1778"/>
            </a:xfrm>
          </p:grpSpPr>
          <p:sp>
            <p:nvSpPr>
              <p:cNvPr id="28"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nvGrpSpPr>
              <p:cNvPr id="12" name="Group 28"/>
              <p:cNvGrpSpPr>
                <a:grpSpLocks/>
              </p:cNvGrpSpPr>
              <p:nvPr/>
            </p:nvGrpSpPr>
            <p:grpSpPr bwMode="auto">
              <a:xfrm>
                <a:off x="646" y="2171"/>
                <a:ext cx="1170" cy="1166"/>
                <a:chOff x="562" y="2164"/>
                <a:chExt cx="1406" cy="1402"/>
              </a:xfrm>
            </p:grpSpPr>
            <p:sp>
              <p:nvSpPr>
                <p:cNvPr id="30" name="Oval 29"/>
                <p:cNvSpPr>
                  <a:spLocks noChangeArrowheads="1"/>
                </p:cNvSpPr>
                <p:nvPr/>
              </p:nvSpPr>
              <p:spPr bwMode="auto">
                <a:xfrm>
                  <a:off x="562" y="2164"/>
                  <a:ext cx="1406" cy="1402"/>
                </a:xfrm>
                <a:prstGeom prst="ellipse">
                  <a:avLst/>
                </a:prstGeom>
                <a:gradFill flip="none" rotWithShape="1">
                  <a:gsLst>
                    <a:gs pos="44000">
                      <a:schemeClr val="bg1"/>
                    </a:gs>
                    <a:gs pos="100000">
                      <a:srgbClr val="FFC000"/>
                    </a:gs>
                    <a:gs pos="100000">
                      <a:srgbClr val="FFFF00"/>
                    </a:gs>
                  </a:gsLst>
                  <a:lin ang="16200000" scaled="1"/>
                  <a:tileRect/>
                </a:gradFill>
                <a:ln w="9525" algn="ctr">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31" name="Oval 30"/>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w="9525">
                  <a:noFill/>
                  <a:round/>
                  <a:headEnd/>
                  <a:tailEnd/>
                </a:ln>
              </p:spPr>
              <p:txBody>
                <a:bodyPr wrap="none" anchor="ctr"/>
                <a:lstStyle/>
                <a:p>
                  <a:pPr>
                    <a:defRPr/>
                  </a:pPr>
                  <a:endParaRPr lang="zh-CN" altLang="en-US" kern="0">
                    <a:solidFill>
                      <a:sysClr val="windowText" lastClr="000000"/>
                    </a:solidFill>
                    <a:latin typeface="微软雅黑" pitchFamily="34" charset="-122"/>
                  </a:endParaRPr>
                </a:p>
              </p:txBody>
            </p:sp>
          </p:grpSp>
        </p:grpSp>
        <p:sp>
          <p:nvSpPr>
            <p:cNvPr id="26" name="Text Box 31"/>
            <p:cNvSpPr txBox="1">
              <a:spLocks noChangeArrowheads="1"/>
            </p:cNvSpPr>
            <p:nvPr/>
          </p:nvSpPr>
          <p:spPr bwMode="auto">
            <a:xfrm>
              <a:off x="3872" y="1649"/>
              <a:ext cx="998" cy="796"/>
            </a:xfrm>
            <a:prstGeom prst="rect">
              <a:avLst/>
            </a:prstGeom>
            <a:noFill/>
            <a:ln w="9525">
              <a:noFill/>
              <a:miter lim="800000"/>
              <a:headEnd/>
              <a:tailEnd/>
            </a:ln>
          </p:spPr>
          <p:txBody>
            <a:bodyPr wrap="square">
              <a:spAutoFit/>
            </a:bodyPr>
            <a:lstStyle/>
            <a:p>
              <a:pPr algn="ctr">
                <a:lnSpc>
                  <a:spcPct val="150000"/>
                </a:lnSpc>
              </a:pPr>
              <a:r>
                <a:rPr lang="zh-CN" altLang="zh-CN" sz="2400" dirty="0">
                  <a:solidFill>
                    <a:prstClr val="black"/>
                  </a:solidFill>
                  <a:latin typeface="华文中宋" panose="02010600040101010101" pitchFamily="2" charset="-122"/>
                  <a:ea typeface="华文中宋" panose="02010600040101010101" pitchFamily="2" charset="-122"/>
                </a:rPr>
                <a:t>三是有教改</a:t>
              </a:r>
              <a:r>
                <a:rPr lang="zh-CN" altLang="zh-CN" sz="2400" dirty="0" smtClean="0">
                  <a:solidFill>
                    <a:prstClr val="black"/>
                  </a:solidFill>
                  <a:latin typeface="华文中宋" panose="02010600040101010101" pitchFamily="2" charset="-122"/>
                  <a:ea typeface="华文中宋" panose="02010600040101010101" pitchFamily="2" charset="-122"/>
                </a:rPr>
                <a:t>意愿</a:t>
              </a:r>
              <a:endParaRPr lang="en-US" altLang="zh-CN" sz="2400" dirty="0">
                <a:solidFill>
                  <a:prstClr val="black"/>
                </a:solidFill>
                <a:latin typeface="华文中宋" panose="02010600040101010101" pitchFamily="2" charset="-122"/>
                <a:ea typeface="华文中宋" panose="02010600040101010101" pitchFamily="2" charset="-122"/>
              </a:endParaRPr>
            </a:p>
          </p:txBody>
        </p:sp>
        <p:sp>
          <p:nvSpPr>
            <p:cNvPr id="27" name="Freeform 32"/>
            <p:cNvSpPr>
              <a:spLocks/>
            </p:cNvSpPr>
            <p:nvPr/>
          </p:nvSpPr>
          <p:spPr bwMode="auto">
            <a:xfrm>
              <a:off x="3855" y="149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pPr>
                <a:defRPr/>
              </a:pPr>
              <a:endParaRPr lang="zh-CN" altLang="en-US" kern="0">
                <a:solidFill>
                  <a:sysClr val="windowText" lastClr="000000"/>
                </a:solidFill>
              </a:endParaRPr>
            </a:p>
          </p:txBody>
        </p:sp>
      </p:grpSp>
      <p:sp>
        <p:nvSpPr>
          <p:cNvPr id="19" name="Freeform 33"/>
          <p:cNvSpPr>
            <a:spLocks/>
          </p:cNvSpPr>
          <p:nvPr/>
        </p:nvSpPr>
        <p:spPr bwMode="auto">
          <a:xfrm>
            <a:off x="1425898" y="3337667"/>
            <a:ext cx="2775498" cy="1001870"/>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w="12700">
            <a:noFill/>
            <a:round/>
            <a:headEnd/>
            <a:tailEnd/>
          </a:ln>
        </p:spPr>
        <p:txBody>
          <a:bodyPr/>
          <a:lstStyle/>
          <a:p>
            <a:pPr>
              <a:defRPr/>
            </a:pPr>
            <a:endParaRPr lang="zh-CN" altLang="en-US" kern="0">
              <a:solidFill>
                <a:sysClr val="windowText" lastClr="000000"/>
              </a:solidFill>
            </a:endParaRPr>
          </a:p>
        </p:txBody>
      </p:sp>
      <p:sp>
        <p:nvSpPr>
          <p:cNvPr id="20" name="AutoShape 34"/>
          <p:cNvSpPr>
            <a:spLocks noChangeArrowheads="1"/>
          </p:cNvSpPr>
          <p:nvPr/>
        </p:nvSpPr>
        <p:spPr bwMode="auto">
          <a:xfrm rot="19232580">
            <a:off x="1256770" y="2952913"/>
            <a:ext cx="869797" cy="716699"/>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21" name="AutoShape 35"/>
          <p:cNvSpPr>
            <a:spLocks noChangeArrowheads="1"/>
          </p:cNvSpPr>
          <p:nvPr/>
        </p:nvSpPr>
        <p:spPr bwMode="auto">
          <a:xfrm rot="2480061">
            <a:off x="3482605" y="2951404"/>
            <a:ext cx="869797" cy="716700"/>
          </a:xfrm>
          <a:prstGeom prst="upArrow">
            <a:avLst>
              <a:gd name="adj1" fmla="val 52833"/>
              <a:gd name="adj2" fmla="val 45940"/>
            </a:avLst>
          </a:prstGeom>
          <a:gradFill rotWithShape="1">
            <a:gsLst>
              <a:gs pos="0">
                <a:srgbClr val="FF6600"/>
              </a:gs>
              <a:gs pos="100000">
                <a:srgbClr val="FFFFFF">
                  <a:alpha val="0"/>
                </a:srgbClr>
              </a:gs>
            </a:gsLst>
            <a:lin ang="5400000" scaled="1"/>
          </a:gradFill>
          <a:ln w="9525" algn="ctr">
            <a:noFill/>
            <a:miter lim="800000"/>
            <a:headEnd/>
            <a:tailEnd/>
          </a:ln>
        </p:spPr>
        <p:txBody>
          <a:bodyPr wrap="none" anchor="ctr"/>
          <a:lstStyle/>
          <a:p>
            <a:pPr>
              <a:defRPr/>
            </a:pPr>
            <a:endParaRPr lang="zh-CN" altLang="en-US" kern="0">
              <a:solidFill>
                <a:sysClr val="windowText" lastClr="000000"/>
              </a:solidFill>
              <a:latin typeface="微软雅黑" pitchFamily="34" charset="-122"/>
            </a:endParaRPr>
          </a:p>
        </p:txBody>
      </p:sp>
      <p:sp>
        <p:nvSpPr>
          <p:cNvPr id="24" name="Line 39"/>
          <p:cNvSpPr>
            <a:spLocks noChangeShapeType="1"/>
          </p:cNvSpPr>
          <p:nvPr/>
        </p:nvSpPr>
        <p:spPr bwMode="auto">
          <a:xfrm>
            <a:off x="5868406" y="4670408"/>
            <a:ext cx="3057880" cy="0"/>
          </a:xfrm>
          <a:prstGeom prst="line">
            <a:avLst/>
          </a:prstGeom>
          <a:noFill/>
          <a:ln w="15875">
            <a:solidFill>
              <a:srgbClr val="DE0000"/>
            </a:solidFill>
            <a:prstDash val="dash"/>
            <a:round/>
            <a:headEnd type="oval" w="med" len="med"/>
            <a:tailEnd type="triangle" w="med" len="med"/>
          </a:ln>
        </p:spPr>
        <p:txBody>
          <a:bodyPr wrap="none" anchor="ctr"/>
          <a:lstStyle/>
          <a:p>
            <a:pPr>
              <a:defRPr/>
            </a:pPr>
            <a:endParaRPr lang="zh-CN" altLang="en-US" kern="0">
              <a:solidFill>
                <a:sysClr val="windowText" lastClr="000000"/>
              </a:solidFill>
            </a:endParaRPr>
          </a:p>
        </p:txBody>
      </p:sp>
      <p:sp>
        <p:nvSpPr>
          <p:cNvPr id="13" name="Text Box 13"/>
          <p:cNvSpPr txBox="1">
            <a:spLocks noChangeArrowheads="1"/>
          </p:cNvSpPr>
          <p:nvPr/>
        </p:nvSpPr>
        <p:spPr bwMode="auto">
          <a:xfrm>
            <a:off x="1279744" y="3769561"/>
            <a:ext cx="3352858" cy="1361911"/>
          </a:xfrm>
          <a:prstGeom prst="rect">
            <a:avLst/>
          </a:prstGeom>
          <a:noFill/>
          <a:ln w="9525">
            <a:noFill/>
            <a:miter lim="800000"/>
            <a:headEnd/>
            <a:tailEnd/>
          </a:ln>
        </p:spPr>
        <p:txBody>
          <a:bodyPr wrap="square">
            <a:spAutoFit/>
          </a:bodyPr>
          <a:lstStyle/>
          <a:p>
            <a:pPr>
              <a:lnSpc>
                <a:spcPts val="3300"/>
              </a:lnSpc>
            </a:pPr>
            <a:r>
              <a:rPr lang="zh-CN" altLang="zh-CN" sz="2400" dirty="0">
                <a:solidFill>
                  <a:prstClr val="black"/>
                </a:solidFill>
                <a:latin typeface="华文中宋" panose="02010600040101010101" pitchFamily="2" charset="-122"/>
                <a:ea typeface="华文中宋" panose="02010600040101010101" pitchFamily="2" charset="-122"/>
              </a:rPr>
              <a:t>本月</a:t>
            </a:r>
            <a:r>
              <a:rPr lang="en-US" altLang="zh-CN" sz="2400" dirty="0">
                <a:solidFill>
                  <a:prstClr val="black"/>
                </a:solidFill>
                <a:latin typeface="华文中宋" panose="02010600040101010101" pitchFamily="2" charset="-122"/>
                <a:ea typeface="华文中宋" panose="02010600040101010101" pitchFamily="2" charset="-122"/>
              </a:rPr>
              <a:t>8</a:t>
            </a:r>
            <a:r>
              <a:rPr lang="zh-CN" altLang="zh-CN" sz="2400" dirty="0">
                <a:solidFill>
                  <a:prstClr val="black"/>
                </a:solidFill>
                <a:latin typeface="华文中宋" panose="02010600040101010101" pitchFamily="2" charset="-122"/>
                <a:ea typeface="华文中宋" panose="02010600040101010101" pitchFamily="2" charset="-122"/>
              </a:rPr>
              <a:t>号布置这项工作时，明确了参加改革试点教师的三个</a:t>
            </a:r>
            <a:r>
              <a:rPr lang="zh-CN" altLang="zh-CN" sz="2400" dirty="0" smtClean="0">
                <a:solidFill>
                  <a:prstClr val="black"/>
                </a:solidFill>
                <a:latin typeface="华文中宋" panose="02010600040101010101" pitchFamily="2" charset="-122"/>
                <a:ea typeface="华文中宋" panose="02010600040101010101" pitchFamily="2" charset="-122"/>
              </a:rPr>
              <a:t>条件</a:t>
            </a:r>
            <a:endParaRPr lang="en-US" altLang="zh-CN" sz="24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 xmlns:p14="http://schemas.microsoft.com/office/powerpoint/2010/main" val="19278974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83263" y="2436452"/>
            <a:ext cx="4572000" cy="1505540"/>
          </a:xfrm>
          <a:prstGeom prst="rect">
            <a:avLst/>
          </a:prstGeom>
        </p:spPr>
        <p:txBody>
          <a:bodyPr>
            <a:spAutoFit/>
          </a:bodyPr>
          <a:lstStyle/>
          <a:p>
            <a:pPr>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传道</a:t>
            </a:r>
            <a:r>
              <a:rPr lang="zh-CN" altLang="zh-CN" sz="2400" dirty="0">
                <a:latin typeface="华文中宋" panose="02010600040101010101" pitchFamily="2" charset="-122"/>
                <a:ea typeface="华文中宋" panose="02010600040101010101" pitchFamily="2" charset="-122"/>
              </a:rPr>
              <a:t>、授业、解惑是一千多年来业内公认的教师职责，但是在今天却不够了</a:t>
            </a:r>
            <a:r>
              <a:rPr lang="zh-CN" altLang="zh-CN" sz="2400" dirty="0" smtClean="0">
                <a:latin typeface="华文中宋" panose="02010600040101010101" pitchFamily="2" charset="-122"/>
                <a:ea typeface="华文中宋" panose="02010600040101010101" pitchFamily="2" charset="-122"/>
              </a:rPr>
              <a:t>。</a:t>
            </a:r>
            <a:endParaRPr lang="zh-CN" altLang="en-US" sz="2400" dirty="0">
              <a:latin typeface="华文中宋" panose="02010600040101010101" pitchFamily="2" charset="-122"/>
              <a:ea typeface="华文中宋" panose="02010600040101010101" pitchFamily="2" charset="-122"/>
            </a:endParaRPr>
          </a:p>
        </p:txBody>
      </p:sp>
      <p:graphicFrame>
        <p:nvGraphicFramePr>
          <p:cNvPr id="4" name="图示 3"/>
          <p:cNvGraphicFramePr/>
          <p:nvPr>
            <p:extLst>
              <p:ext uri="{D42A27DB-BD31-4B8C-83A1-F6EECF244321}">
                <p14:modId xmlns="" xmlns:p14="http://schemas.microsoft.com/office/powerpoint/2010/main" val="1139554418"/>
              </p:ext>
            </p:extLst>
          </p:nvPr>
        </p:nvGraphicFramePr>
        <p:xfrm>
          <a:off x="273958" y="1679649"/>
          <a:ext cx="3478892" cy="3587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1" name="组合 9"/>
          <p:cNvGrpSpPr/>
          <p:nvPr/>
        </p:nvGrpSpPr>
        <p:grpSpPr>
          <a:xfrm>
            <a:off x="195284" y="825457"/>
            <a:ext cx="6088717" cy="553254"/>
            <a:chOff x="412885" y="1162986"/>
            <a:chExt cx="6088717" cy="553254"/>
          </a:xfrm>
        </p:grpSpPr>
        <p:sp>
          <p:nvSpPr>
            <p:cNvPr id="13" name="矩形 12"/>
            <p:cNvSpPr/>
            <p:nvPr/>
          </p:nvSpPr>
          <p:spPr>
            <a:xfrm>
              <a:off x="1103971" y="1176458"/>
              <a:ext cx="5397631"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比传道、授业、解惑更重要的是激发</a:t>
              </a:r>
              <a:endParaRPr lang="zh-CN" altLang="zh-CN" sz="2400" dirty="0">
                <a:latin typeface="华文中宋" panose="02010600040101010101" pitchFamily="2" charset="-122"/>
                <a:ea typeface="华文中宋" panose="02010600040101010101" pitchFamily="2" charset="-122"/>
              </a:endParaRPr>
            </a:p>
          </p:txBody>
        </p:sp>
        <p:grpSp>
          <p:nvGrpSpPr>
            <p:cNvPr id="16"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7063002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xmlns="" val="545318347"/>
              </p:ext>
            </p:extLst>
          </p:nvPr>
        </p:nvGraphicFramePr>
        <p:xfrm>
          <a:off x="1176656" y="1920013"/>
          <a:ext cx="7241630" cy="2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矩形 1"/>
          <p:cNvSpPr/>
          <p:nvPr/>
        </p:nvSpPr>
        <p:spPr>
          <a:xfrm>
            <a:off x="159657" y="4548156"/>
            <a:ext cx="8824686" cy="461665"/>
          </a:xfrm>
          <a:prstGeom prst="rect">
            <a:avLst/>
          </a:prstGeom>
        </p:spPr>
        <p:txBody>
          <a:bodyPr wrap="square">
            <a:spAutoFit/>
          </a:bodyPr>
          <a:lstStyle/>
          <a:p>
            <a:r>
              <a:rPr lang="zh-CN" altLang="zh-CN" sz="2400" dirty="0">
                <a:latin typeface="华文中宋" panose="02010600040101010101" pitchFamily="2" charset="-122"/>
                <a:ea typeface="华文中宋" panose="02010600040101010101" pitchFamily="2" charset="-122"/>
              </a:rPr>
              <a:t>教师最重要的责任是激发学生学习的欲望，点燃学生心中的火种。</a:t>
            </a:r>
            <a:endParaRPr lang="zh-CN" altLang="en-US" sz="2400" dirty="0">
              <a:latin typeface="华文中宋" panose="02010600040101010101" pitchFamily="2" charset="-122"/>
              <a:ea typeface="华文中宋" panose="02010600040101010101" pitchFamily="2" charset="-122"/>
            </a:endParaRPr>
          </a:p>
        </p:txBody>
      </p:sp>
      <p:cxnSp>
        <p:nvCxnSpPr>
          <p:cNvPr id="6" name="直接连接符 5"/>
          <p:cNvCxnSpPr/>
          <p:nvPr/>
        </p:nvCxnSpPr>
        <p:spPr>
          <a:xfrm>
            <a:off x="0" y="4398735"/>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6088717" cy="553254"/>
            <a:chOff x="412885" y="1162986"/>
            <a:chExt cx="6088717" cy="553254"/>
          </a:xfrm>
        </p:grpSpPr>
        <p:sp>
          <p:nvSpPr>
            <p:cNvPr id="18" name="矩形 17"/>
            <p:cNvSpPr/>
            <p:nvPr/>
          </p:nvSpPr>
          <p:spPr>
            <a:xfrm>
              <a:off x="1103971" y="1176458"/>
              <a:ext cx="5397631"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4.</a:t>
              </a:r>
              <a:r>
                <a:rPr lang="zh-CN" altLang="zh-CN" sz="2400" dirty="0" smtClean="0">
                  <a:latin typeface="华文中宋" panose="02010600040101010101" pitchFamily="2" charset="-122"/>
                  <a:ea typeface="华文中宋" panose="02010600040101010101" pitchFamily="2" charset="-122"/>
                </a:rPr>
                <a:t>比传道、授业、解惑更重要的是激发</a:t>
              </a:r>
              <a:endParaRPr lang="zh-CN" altLang="zh-CN" sz="2400" dirty="0">
                <a:latin typeface="华文中宋" panose="02010600040101010101" pitchFamily="2" charset="-122"/>
                <a:ea typeface="华文中宋" panose="02010600040101010101" pitchFamily="2" charset="-122"/>
              </a:endParaRPr>
            </a:p>
          </p:txBody>
        </p:sp>
        <p:grpSp>
          <p:nvGrpSpPr>
            <p:cNvPr id="19" name="组合 28"/>
            <p:cNvGrpSpPr/>
            <p:nvPr/>
          </p:nvGrpSpPr>
          <p:grpSpPr>
            <a:xfrm>
              <a:off x="412885" y="1162986"/>
              <a:ext cx="666069" cy="553254"/>
              <a:chOff x="611187" y="261275"/>
              <a:chExt cx="666069" cy="664458"/>
            </a:xfrm>
          </p:grpSpPr>
          <p:sp>
            <p:nvSpPr>
              <p:cNvPr id="20" name="矩形 1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1" name="矩形 2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317708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6501" y="1333652"/>
            <a:ext cx="8201230" cy="1066959"/>
          </a:xfrm>
          <a:prstGeom prst="rect">
            <a:avLst/>
          </a:prstGeom>
        </p:spPr>
        <p:txBody>
          <a:bodyPr wrap="square">
            <a:spAutoFit/>
          </a:bodyPr>
          <a:lstStyle/>
          <a:p>
            <a:pPr indent="720000">
              <a:lnSpc>
                <a:spcPts val="3800"/>
              </a:lnSpc>
            </a:pPr>
            <a:r>
              <a:rPr lang="zh-CN" altLang="zh-CN" sz="2400" dirty="0">
                <a:latin typeface="华文中宋" panose="02010600040101010101" pitchFamily="2" charset="-122"/>
                <a:ea typeface="华文中宋" panose="02010600040101010101" pitchFamily="2" charset="-122"/>
              </a:rPr>
              <a:t>一个好的教师</a:t>
            </a:r>
            <a:r>
              <a:rPr lang="zh-CN" altLang="zh-CN" sz="2400" dirty="0" smtClean="0">
                <a:latin typeface="华文中宋" panose="02010600040101010101" pitchFamily="2" charset="-122"/>
                <a:ea typeface="华文中宋" panose="02010600040101010101" pitchFamily="2" charset="-122"/>
              </a:rPr>
              <a:t>，</a:t>
            </a:r>
            <a:r>
              <a:rPr lang="zh-CN" altLang="en-US" sz="2400" dirty="0" smtClean="0">
                <a:latin typeface="华文中宋" pitchFamily="2" charset="-122"/>
                <a:ea typeface="华文中宋" pitchFamily="2" charset="-122"/>
              </a:rPr>
              <a:t>是对教书匠的超越。为此，</a:t>
            </a:r>
            <a:r>
              <a:rPr lang="zh-CN" altLang="zh-CN" sz="2400" dirty="0" smtClean="0">
                <a:latin typeface="华文中宋" panose="02010600040101010101" pitchFamily="2" charset="-122"/>
                <a:ea typeface="华文中宋" panose="02010600040101010101" pitchFamily="2" charset="-122"/>
              </a:rPr>
              <a:t>在</a:t>
            </a:r>
            <a:r>
              <a:rPr lang="zh-CN" altLang="zh-CN" sz="2400" dirty="0">
                <a:latin typeface="华文中宋" panose="02010600040101010101" pitchFamily="2" charset="-122"/>
                <a:ea typeface="华文中宋" panose="02010600040101010101" pitchFamily="2" charset="-122"/>
              </a:rPr>
              <a:t>传授知识的同时，还应该体现以下四个更重要： </a:t>
            </a:r>
          </a:p>
        </p:txBody>
      </p:sp>
      <p:sp>
        <p:nvSpPr>
          <p:cNvPr id="5" name="圆角矩形 4"/>
          <p:cNvSpPr/>
          <p:nvPr/>
        </p:nvSpPr>
        <p:spPr>
          <a:xfrm>
            <a:off x="885917" y="2439776"/>
            <a:ext cx="7779368" cy="2896017"/>
          </a:xfrm>
          <a:prstGeom prst="roundRect">
            <a:avLst/>
          </a:prstGeom>
          <a:noFill/>
          <a:ln w="63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484555" y="2560282"/>
            <a:ext cx="7035501" cy="3016210"/>
          </a:xfrm>
          <a:prstGeom prst="rect">
            <a:avLst/>
          </a:prstGeom>
        </p:spPr>
        <p:txBody>
          <a:bodyPr wrap="square">
            <a:spAutoFit/>
          </a:bodyPr>
          <a:lstStyle/>
          <a:p>
            <a:pPr indent="457200">
              <a:lnSpc>
                <a:spcPts val="3800"/>
              </a:lnSpc>
            </a:pPr>
            <a:r>
              <a:rPr lang="zh-CN" altLang="zh-CN" sz="2400" dirty="0">
                <a:latin typeface="华文中宋" panose="02010600040101010101" pitchFamily="2" charset="-122"/>
                <a:ea typeface="华文中宋" panose="02010600040101010101" pitchFamily="2" charset="-122"/>
              </a:rPr>
              <a:t>一是指导学生的学习方法比教给知识更重要。今天的教是为了明天不需要教</a:t>
            </a:r>
            <a:r>
              <a:rPr lang="zh-CN" altLang="zh-CN" sz="2400" dirty="0" smtClean="0">
                <a:latin typeface="华文中宋" panose="02010600040101010101" pitchFamily="2" charset="-122"/>
                <a:ea typeface="华文中宋" panose="02010600040101010101" pitchFamily="2" charset="-122"/>
              </a:rPr>
              <a:t>。</a:t>
            </a:r>
            <a:endParaRPr lang="en-US" altLang="zh-CN" sz="2400" dirty="0" smtClean="0">
              <a:latin typeface="华文中宋" panose="02010600040101010101" pitchFamily="2" charset="-122"/>
              <a:ea typeface="华文中宋" panose="02010600040101010101" pitchFamily="2" charset="-122"/>
            </a:endParaRPr>
          </a:p>
          <a:p>
            <a:pPr indent="457200">
              <a:lnSpc>
                <a:spcPts val="3800"/>
              </a:lnSpc>
            </a:pPr>
            <a:r>
              <a:rPr lang="zh-CN" altLang="zh-CN" sz="2400" dirty="0" smtClean="0">
                <a:latin typeface="华文中宋" panose="02010600040101010101" pitchFamily="2" charset="-122"/>
                <a:ea typeface="华文中宋" panose="02010600040101010101" pitchFamily="2" charset="-122"/>
              </a:rPr>
              <a:t>二是养成学生的科学精神比传播科学知识更重要。培养严谨、求实、探索、创新的科学精神和学术品格，比传播科学知识本身重要得多。</a:t>
            </a:r>
          </a:p>
          <a:p>
            <a:pPr lvl="0" indent="457200">
              <a:lnSpc>
                <a:spcPts val="3800"/>
              </a:lnSpc>
            </a:pPr>
            <a:endParaRPr lang="zh-CN" altLang="zh-CN" sz="2400" dirty="0">
              <a:latin typeface="华文中宋" panose="02010600040101010101" pitchFamily="2" charset="-122"/>
              <a:ea typeface="华文中宋" panose="02010600040101010101" pitchFamily="2" charset="-122"/>
            </a:endParaRPr>
          </a:p>
        </p:txBody>
      </p:sp>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3934282" cy="553254"/>
            <a:chOff x="412885" y="1162986"/>
            <a:chExt cx="3934282" cy="553254"/>
          </a:xfrm>
        </p:grpSpPr>
        <p:sp>
          <p:nvSpPr>
            <p:cNvPr id="18" name="矩形 17"/>
            <p:cNvSpPr/>
            <p:nvPr/>
          </p:nvSpPr>
          <p:spPr>
            <a:xfrm>
              <a:off x="1103971" y="1176458"/>
              <a:ext cx="3243196"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5.</a:t>
              </a:r>
              <a:r>
                <a:rPr lang="zh-CN" altLang="zh-CN" sz="2400" dirty="0" smtClean="0">
                  <a:latin typeface="华文中宋" panose="02010600040101010101" pitchFamily="2" charset="-122"/>
                  <a:ea typeface="华文中宋" panose="02010600040101010101" pitchFamily="2" charset="-122"/>
                </a:rPr>
                <a:t>好教师的四个更重要</a:t>
              </a:r>
              <a:endParaRPr lang="zh-CN" altLang="en-US" sz="2400" dirty="0">
                <a:latin typeface="华文中宋" panose="02010600040101010101" pitchFamily="2" charset="-122"/>
                <a:ea typeface="华文中宋" panose="02010600040101010101" pitchFamily="2" charset="-122"/>
              </a:endParaRPr>
            </a:p>
          </p:txBody>
        </p:sp>
        <p:grpSp>
          <p:nvGrpSpPr>
            <p:cNvPr id="19" name="组合 28"/>
            <p:cNvGrpSpPr/>
            <p:nvPr/>
          </p:nvGrpSpPr>
          <p:grpSpPr>
            <a:xfrm>
              <a:off x="412885" y="1162986"/>
              <a:ext cx="666069" cy="553254"/>
              <a:chOff x="611187" y="261275"/>
              <a:chExt cx="666069" cy="664458"/>
            </a:xfrm>
          </p:grpSpPr>
          <p:sp>
            <p:nvSpPr>
              <p:cNvPr id="20" name="矩形 1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1" name="矩形 2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629415769"/>
      </p:ext>
    </p:extLst>
  </p:cSld>
  <p:clrMapOvr>
    <a:masterClrMapping/>
  </p:clrMapOvr>
  <p:transition spd="slow">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39432" y="2150926"/>
            <a:ext cx="7779368" cy="2468729"/>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73618" y="2271665"/>
            <a:ext cx="6923709" cy="2528897"/>
          </a:xfrm>
          <a:prstGeom prst="rect">
            <a:avLst/>
          </a:prstGeom>
        </p:spPr>
        <p:txBody>
          <a:bodyPr wrap="square">
            <a:spAutoFit/>
          </a:bodyPr>
          <a:lstStyle/>
          <a:p>
            <a:pPr indent="457200">
              <a:lnSpc>
                <a:spcPts val="3800"/>
              </a:lnSpc>
            </a:pPr>
            <a:r>
              <a:rPr lang="en-US" altLang="zh-CN" sz="2400" dirty="0" smtClean="0">
                <a:latin typeface="华文中宋" panose="02010600040101010101" pitchFamily="2" charset="-122"/>
                <a:ea typeface="华文中宋" panose="02010600040101010101" pitchFamily="2" charset="-122"/>
              </a:rPr>
              <a:t> </a:t>
            </a:r>
            <a:r>
              <a:rPr lang="zh-CN" altLang="zh-CN" sz="2400" dirty="0" smtClean="0">
                <a:latin typeface="华文中宋" panose="02010600040101010101" pitchFamily="2" charset="-122"/>
                <a:ea typeface="华文中宋" panose="02010600040101010101" pitchFamily="2" charset="-122"/>
              </a:rPr>
              <a:t>三</a:t>
            </a:r>
            <a:r>
              <a:rPr lang="zh-CN" altLang="zh-CN" sz="2400" dirty="0">
                <a:latin typeface="华文中宋" panose="02010600040101010101" pitchFamily="2" charset="-122"/>
                <a:ea typeface="华文中宋" panose="02010600040101010101" pitchFamily="2" charset="-122"/>
              </a:rPr>
              <a:t>是激发学生的学习兴趣比强制学生学习更重要</a:t>
            </a:r>
            <a:r>
              <a:rPr lang="zh-CN" altLang="zh-CN" sz="2400" dirty="0" smtClean="0">
                <a:latin typeface="华文中宋" panose="02010600040101010101" pitchFamily="2" charset="-122"/>
                <a:ea typeface="华文中宋" panose="02010600040101010101" pitchFamily="2" charset="-122"/>
              </a:rPr>
              <a:t>。</a:t>
            </a:r>
            <a:r>
              <a:rPr lang="zh-CN" altLang="en-US" sz="2400" dirty="0" smtClean="0">
                <a:latin typeface="华文中宋" pitchFamily="2" charset="-122"/>
                <a:ea typeface="华文中宋" pitchFamily="2" charset="-122"/>
              </a:rPr>
              <a:t>兴趣是最好的老师。</a:t>
            </a:r>
            <a:endParaRPr lang="en-US" altLang="zh-CN" sz="2400" dirty="0" smtClean="0">
              <a:latin typeface="华文中宋" pitchFamily="2" charset="-122"/>
              <a:ea typeface="华文中宋" pitchFamily="2" charset="-122"/>
            </a:endParaRPr>
          </a:p>
          <a:p>
            <a:pPr indent="457200">
              <a:lnSpc>
                <a:spcPts val="3800"/>
              </a:lnSpc>
            </a:pPr>
            <a:r>
              <a:rPr lang="en-US" altLang="zh-CN" sz="2400" dirty="0" smtClean="0">
                <a:latin typeface="华文中宋" pitchFamily="2" charset="-122"/>
                <a:ea typeface="华文中宋" pitchFamily="2" charset="-122"/>
              </a:rPr>
              <a:t> </a:t>
            </a:r>
            <a:r>
              <a:rPr lang="zh-CN" altLang="zh-CN" sz="2400" dirty="0" smtClean="0">
                <a:latin typeface="华文中宋" panose="02010600040101010101" pitchFamily="2" charset="-122"/>
                <a:ea typeface="华文中宋" panose="02010600040101010101" pitchFamily="2" charset="-122"/>
              </a:rPr>
              <a:t>四是引导学生学会应用知识比单纯传授知识更重要。学习的目的是为了应用。</a:t>
            </a:r>
            <a:endParaRPr lang="zh-CN" altLang="en-US" sz="2400" dirty="0" smtClean="0">
              <a:latin typeface="华文中宋" panose="02010600040101010101" pitchFamily="2" charset="-122"/>
              <a:ea typeface="华文中宋" panose="02010600040101010101" pitchFamily="2" charset="-122"/>
            </a:endParaRPr>
          </a:p>
          <a:p>
            <a:pPr indent="457200">
              <a:lnSpc>
                <a:spcPts val="3800"/>
              </a:lnSpc>
            </a:pPr>
            <a:endParaRPr lang="en-US" altLang="zh-CN" sz="2400" dirty="0">
              <a:latin typeface="华文中宋" panose="02010600040101010101" pitchFamily="2" charset="-122"/>
              <a:ea typeface="华文中宋" panose="02010600040101010101" pitchFamily="2" charset="-122"/>
            </a:endParaRPr>
          </a:p>
        </p:txBody>
      </p:sp>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三、基本理念</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3934282" cy="553254"/>
            <a:chOff x="412885" y="1162986"/>
            <a:chExt cx="3934282" cy="553254"/>
          </a:xfrm>
        </p:grpSpPr>
        <p:sp>
          <p:nvSpPr>
            <p:cNvPr id="18" name="矩形 17"/>
            <p:cNvSpPr/>
            <p:nvPr/>
          </p:nvSpPr>
          <p:spPr>
            <a:xfrm>
              <a:off x="1103971" y="1176458"/>
              <a:ext cx="3243196"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5.</a:t>
              </a:r>
              <a:r>
                <a:rPr lang="zh-CN" altLang="zh-CN" sz="2400" dirty="0" smtClean="0">
                  <a:latin typeface="华文中宋" panose="02010600040101010101" pitchFamily="2" charset="-122"/>
                  <a:ea typeface="华文中宋" panose="02010600040101010101" pitchFamily="2" charset="-122"/>
                </a:rPr>
                <a:t>好教师的四个更重要</a:t>
              </a:r>
              <a:endParaRPr lang="zh-CN" altLang="en-US" sz="2400" dirty="0">
                <a:latin typeface="华文中宋" panose="02010600040101010101" pitchFamily="2" charset="-122"/>
                <a:ea typeface="华文中宋" panose="02010600040101010101" pitchFamily="2" charset="-122"/>
              </a:endParaRPr>
            </a:p>
          </p:txBody>
        </p:sp>
        <p:grpSp>
          <p:nvGrpSpPr>
            <p:cNvPr id="19" name="组合 28"/>
            <p:cNvGrpSpPr/>
            <p:nvPr/>
          </p:nvGrpSpPr>
          <p:grpSpPr>
            <a:xfrm>
              <a:off x="412885" y="1162986"/>
              <a:ext cx="666069" cy="553254"/>
              <a:chOff x="611187" y="261275"/>
              <a:chExt cx="666069" cy="664458"/>
            </a:xfrm>
          </p:grpSpPr>
          <p:sp>
            <p:nvSpPr>
              <p:cNvPr id="20" name="矩形 1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1" name="矩形 2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3224326788"/>
      </p:ext>
    </p:extLst>
  </p:cSld>
  <p:clrMapOvr>
    <a:masterClrMapping/>
  </p:clrMapOvr>
  <p:transition spd="slow">
    <p:split orient="ver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541752"/>
            <a:ext cx="4205521" cy="3154710"/>
          </a:xfrm>
          <a:prstGeom prst="rect">
            <a:avLst/>
          </a:prstGeom>
          <a:noFill/>
        </p:spPr>
        <p:txBody>
          <a:bodyPr wrap="square" rtlCol="0">
            <a:spAutoFit/>
          </a:bodyPr>
          <a:lstStyle/>
          <a:p>
            <a:pPr algn="ctr"/>
            <a:r>
              <a:rPr lang="zh-CN" altLang="en-US"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四</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240911"/>
            <a:ext cx="4663440" cy="646331"/>
          </a:xfrm>
          <a:prstGeom prst="rect">
            <a:avLst/>
          </a:prstGeom>
          <a:noFill/>
        </p:spPr>
        <p:txBody>
          <a:bodyPr wrap="square" rtlCol="0">
            <a:spAutoFit/>
          </a:bodyPr>
          <a:lstStyle/>
          <a:p>
            <a:r>
              <a:rPr lang="zh-CN" altLang="zh-CN" sz="3600" dirty="0">
                <a:solidFill>
                  <a:prstClr val="black"/>
                </a:solidFill>
                <a:latin typeface="华文中宋" panose="02010600040101010101" pitchFamily="2" charset="-122"/>
                <a:ea typeface="华文中宋" panose="02010600040101010101" pitchFamily="2" charset="-122"/>
              </a:rPr>
              <a:t>四、改革思路</a:t>
            </a:r>
          </a:p>
        </p:txBody>
      </p:sp>
      <p:grpSp>
        <p:nvGrpSpPr>
          <p:cNvPr id="15" name="组合 14"/>
          <p:cNvGrpSpPr/>
          <p:nvPr/>
        </p:nvGrpSpPr>
        <p:grpSpPr>
          <a:xfrm>
            <a:off x="3887162" y="2810157"/>
            <a:ext cx="4663440" cy="89925"/>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586040"/>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FOUR</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08236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6" presetClass="entr" presetSubtype="37"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5105349"/>
            <a:ext cx="9144000" cy="114351"/>
            <a:chOff x="647702" y="5265146"/>
            <a:chExt cx="7921940" cy="90386"/>
          </a:xfrm>
        </p:grpSpPr>
        <p:cxnSp>
          <p:nvCxnSpPr>
            <p:cNvPr id="18" name="直接连接符 17"/>
            <p:cNvCxnSpPr>
              <a:endCxn id="20"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 name="椭圆 18"/>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1140311" y="2247900"/>
            <a:ext cx="7067773" cy="2041585"/>
          </a:xfrm>
          <a:prstGeom prst="rect">
            <a:avLst/>
          </a:prstGeom>
        </p:spPr>
        <p:txBody>
          <a:bodyPr wrap="square">
            <a:spAutoFit/>
          </a:bodyPr>
          <a:lstStyle/>
          <a:p>
            <a:pPr indent="720000">
              <a:lnSpc>
                <a:spcPts val="3800"/>
              </a:lnSpc>
            </a:pPr>
            <a:r>
              <a:rPr lang="zh-CN" altLang="zh-CN" sz="2400" dirty="0">
                <a:latin typeface="华文中宋" pitchFamily="2" charset="-122"/>
                <a:ea typeface="华文中宋" pitchFamily="2" charset="-122"/>
              </a:rPr>
              <a:t>面对知识无限性和学时有限性的矛盾，如何把最有用的</a:t>
            </a:r>
            <a:r>
              <a:rPr lang="zh-CN" altLang="zh-CN" sz="2400" dirty="0" smtClean="0">
                <a:latin typeface="华文中宋" pitchFamily="2" charset="-122"/>
                <a:ea typeface="华文中宋" pitchFamily="2" charset="-122"/>
              </a:rPr>
              <a:t>知识</a:t>
            </a:r>
            <a:r>
              <a:rPr lang="zh-CN" altLang="en-US" sz="2400" dirty="0" smtClean="0">
                <a:latin typeface="华文中宋" pitchFamily="2" charset="-122"/>
                <a:ea typeface="华文中宋" pitchFamily="2" charset="-122"/>
              </a:rPr>
              <a:t>和最适合的知识</a:t>
            </a:r>
            <a:r>
              <a:rPr lang="zh-CN" altLang="zh-CN" sz="2400" dirty="0" smtClean="0">
                <a:latin typeface="华文中宋" pitchFamily="2" charset="-122"/>
                <a:ea typeface="华文中宋" pitchFamily="2" charset="-122"/>
              </a:rPr>
              <a:t>教给</a:t>
            </a:r>
            <a:r>
              <a:rPr lang="zh-CN" altLang="zh-CN" sz="2400" dirty="0">
                <a:latin typeface="华文中宋" pitchFamily="2" charset="-122"/>
                <a:ea typeface="华文中宋" pitchFamily="2" charset="-122"/>
              </a:rPr>
              <a:t>学生，是教学改革的基本任务</a:t>
            </a:r>
            <a:r>
              <a:rPr lang="zh-CN"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indent="720000">
              <a:lnSpc>
                <a:spcPts val="3800"/>
              </a:lnSpc>
            </a:pPr>
            <a:r>
              <a:rPr lang="zh-CN" altLang="zh-CN" sz="2400" dirty="0" smtClean="0">
                <a:latin typeface="华文中宋" pitchFamily="2" charset="-122"/>
                <a:ea typeface="华文中宋" pitchFamily="2" charset="-122"/>
              </a:rPr>
              <a:t>教学</a:t>
            </a:r>
            <a:r>
              <a:rPr lang="zh-CN" altLang="zh-CN" sz="2400" dirty="0">
                <a:latin typeface="华文中宋" pitchFamily="2" charset="-122"/>
                <a:ea typeface="华文中宋" pitchFamily="2" charset="-122"/>
              </a:rPr>
              <a:t>内容改革应做到</a:t>
            </a:r>
            <a:r>
              <a:rPr lang="zh-CN"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六</a:t>
            </a:r>
            <a:r>
              <a:rPr lang="zh-CN" altLang="zh-CN" sz="2400" dirty="0" smtClean="0">
                <a:latin typeface="华文中宋" pitchFamily="2" charset="-122"/>
                <a:ea typeface="华文中宋" pitchFamily="2" charset="-122"/>
              </a:rPr>
              <a:t>加</a:t>
            </a:r>
            <a:r>
              <a:rPr lang="zh-CN" altLang="zh-CN" sz="2400" dirty="0">
                <a:latin typeface="华文中宋" pitchFamily="2" charset="-122"/>
                <a:ea typeface="华文中宋" pitchFamily="2" charset="-122"/>
              </a:rPr>
              <a:t>强”。</a:t>
            </a:r>
          </a:p>
        </p:txBody>
      </p:sp>
      <p:sp>
        <p:nvSpPr>
          <p:cNvPr id="13" name="圆角矩形 12"/>
          <p:cNvSpPr/>
          <p:nvPr/>
        </p:nvSpPr>
        <p:spPr>
          <a:xfrm>
            <a:off x="793132" y="2079171"/>
            <a:ext cx="7779368" cy="2342222"/>
          </a:xfrm>
          <a:prstGeom prst="roundRect">
            <a:avLst/>
          </a:prstGeom>
          <a:noFill/>
          <a:ln w="63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238315" y="943791"/>
            <a:ext cx="3645741" cy="553254"/>
            <a:chOff x="412885" y="1162986"/>
            <a:chExt cx="3645741" cy="553254"/>
          </a:xfrm>
        </p:grpSpPr>
        <p:sp>
          <p:nvSpPr>
            <p:cNvPr id="25" name="矩形 24"/>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26" name="组合 28"/>
            <p:cNvGrpSpPr/>
            <p:nvPr/>
          </p:nvGrpSpPr>
          <p:grpSpPr>
            <a:xfrm>
              <a:off x="412885" y="1162986"/>
              <a:ext cx="666069" cy="553254"/>
              <a:chOff x="611187" y="261275"/>
              <a:chExt cx="666069" cy="664458"/>
            </a:xfrm>
          </p:grpSpPr>
          <p:sp>
            <p:nvSpPr>
              <p:cNvPr id="27" name="矩形 2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8" name="矩形 2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989704" y="2376905"/>
            <a:ext cx="7433534" cy="25288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28625" algn="l" defTabSz="914400" rtl="0" eaLnBrk="1" fontAlgn="base" latinLnBrk="0" hangingPunct="1">
              <a:lnSpc>
                <a:spcPts val="3800"/>
              </a:lnSpc>
              <a:spcBef>
                <a:spcPct val="0"/>
              </a:spcBef>
              <a:spcAft>
                <a:spcPct val="0"/>
              </a:spcAft>
              <a:buClrTx/>
              <a:buSzTx/>
              <a:buFontTx/>
              <a:buNone/>
              <a:tabLst/>
            </a:pPr>
            <a:r>
              <a:rPr kumimoji="0" lang="en-US" alt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  </a:t>
            </a: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课堂上讲得过细过繁，不利于学生学习能力的培养，又占用了大量的课堂时间。传统教学习惯于公式推导。实际上，没必要对每个公式的来由从头到尾都推导，典型的推导几个就可以了，剩下的由学生自己去做效果更好。</a:t>
            </a:r>
            <a:endParaRPr kumimoji="0" lang="zh-CN" b="0" i="0" u="none" strike="noStrike" cap="none" normalizeH="0" baseline="0" dirty="0" smtClean="0">
              <a:ln>
                <a:noFill/>
              </a:ln>
              <a:solidFill>
                <a:schemeClr val="tx1"/>
              </a:solidFill>
              <a:effectLst/>
              <a:latin typeface="Arial" pitchFamily="34" charset="0"/>
              <a:ea typeface="宋体" pitchFamily="2" charset="-122"/>
            </a:endParaRPr>
          </a:p>
        </p:txBody>
      </p:sp>
      <p:sp>
        <p:nvSpPr>
          <p:cNvPr id="10" name="矩形 9"/>
          <p:cNvSpPr/>
          <p:nvPr/>
        </p:nvSpPr>
        <p:spPr>
          <a:xfrm>
            <a:off x="1625453" y="1563158"/>
            <a:ext cx="5803192" cy="461665"/>
          </a:xfrm>
          <a:prstGeom prst="rect">
            <a:avLst/>
          </a:prstGeom>
        </p:spPr>
        <p:txBody>
          <a:bodyPr wrap="none">
            <a:spAutoFit/>
          </a:bodyPr>
          <a:lstStyle/>
          <a:p>
            <a:pPr lvl="0" algn="ctr"/>
            <a:r>
              <a:rPr lang="en-US" altLang="zh-CN" sz="2400" dirty="0" smtClean="0">
                <a:latin typeface="华文中宋" panose="02010600040101010101" pitchFamily="2" charset="-122"/>
                <a:ea typeface="华文中宋" panose="02010600040101010101" pitchFamily="2" charset="-122"/>
              </a:rPr>
              <a:t>1. </a:t>
            </a:r>
            <a:r>
              <a:rPr lang="zh-CN" altLang="en-US" sz="2400" dirty="0" smtClean="0">
                <a:latin typeface="华文中宋" panose="02010600040101010101" pitchFamily="2" charset="-122"/>
                <a:ea typeface="华文中宋" panose="02010600040101010101" pitchFamily="2" charset="-122"/>
              </a:rPr>
              <a:t>加强对教学内容的删繁就简，吐故纳新</a:t>
            </a: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3645741" cy="553254"/>
            <a:chOff x="412885" y="1162986"/>
            <a:chExt cx="3645741" cy="553254"/>
          </a:xfrm>
        </p:grpSpPr>
        <p:sp>
          <p:nvSpPr>
            <p:cNvPr id="13" name="矩形 12"/>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1857"/>
                                        </p:tgtEl>
                                        <p:attrNameLst>
                                          <p:attrName>style.visibility</p:attrName>
                                        </p:attrNameLst>
                                      </p:cBhvr>
                                      <p:to>
                                        <p:strVal val="visible"/>
                                      </p:to>
                                    </p:set>
                                    <p:animEffect transition="in" filter="wipe(down)">
                                      <p:cBhvr>
                                        <p:cTn id="7" dur="500"/>
                                        <p:tgtEl>
                                          <p:spTgt spid="121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811114" y="1570083"/>
            <a:ext cx="7668986" cy="3990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28625" eaLnBrk="0" fontAlgn="base" hangingPunct="0">
              <a:lnSpc>
                <a:spcPts val="3840"/>
              </a:lnSpc>
              <a:spcBef>
                <a:spcPct val="0"/>
              </a:spcBef>
              <a:spcAft>
                <a:spcPct val="0"/>
              </a:spcAft>
            </a:pP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教学内容的吐故纳新是教学上永恒的要求。科学在发展，专业内容更新快，教学要教给学生不过时的东西，尽可能把新的进展和内容充实到课堂上。</a:t>
            </a:r>
            <a:r>
              <a:rPr lang="zh-CN" altLang="en-US" sz="2400" dirty="0" smtClean="0">
                <a:solidFill>
                  <a:srgbClr val="000000"/>
                </a:solidFill>
                <a:latin typeface="华文中宋" pitchFamily="2" charset="-122"/>
                <a:ea typeface="华文中宋" pitchFamily="2" charset="-122"/>
                <a:cs typeface="Times New Roman" pitchFamily="18" charset="0"/>
              </a:rPr>
              <a:t>这首先要求教师自己对学科知识的跟踪要及时。过去说要给学生一碗水，教师得有一桶水，现在要求教师要有一条河，是活水，是时时更新的知识。所以，一个称职的教师必须坚持学习，坚持研究。</a:t>
            </a:r>
            <a:endParaRPr lang="zh-CN" altLang="en-US" sz="2400" dirty="0" smtClean="0">
              <a:latin typeface="Arial" pitchFamily="34" charset="0"/>
              <a:ea typeface="宋体" pitchFamily="2" charset="-122"/>
            </a:endParaRPr>
          </a:p>
          <a:p>
            <a:pPr marL="0" marR="0" lvl="0" indent="428625" algn="l" defTabSz="914400" rtl="0" eaLnBrk="0" fontAlgn="base" latinLnBrk="0" hangingPunct="0">
              <a:lnSpc>
                <a:spcPts val="3840"/>
              </a:lnSpc>
              <a:spcBef>
                <a:spcPct val="0"/>
              </a:spcBef>
              <a:spcAft>
                <a:spcPct val="0"/>
              </a:spcAft>
              <a:buClrTx/>
              <a:buSzTx/>
              <a:buFontTx/>
              <a:buNone/>
              <a:tabLst/>
            </a:pPr>
            <a:endParaRPr kumimoji="0" lang="zh-CN" sz="32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3645741" cy="553254"/>
            <a:chOff x="412885" y="1162986"/>
            <a:chExt cx="3645741" cy="553254"/>
          </a:xfrm>
        </p:grpSpPr>
        <p:sp>
          <p:nvSpPr>
            <p:cNvPr id="13" name="矩形 12"/>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1857"/>
                                        </p:tgtEl>
                                        <p:attrNameLst>
                                          <p:attrName>style.visibility</p:attrName>
                                        </p:attrNameLst>
                                      </p:cBhvr>
                                      <p:to>
                                        <p:strVal val="visible"/>
                                      </p:to>
                                    </p:set>
                                    <p:animEffect transition="in" filter="box(in)">
                                      <p:cBhvr>
                                        <p:cTn id="7" dur="500"/>
                                        <p:tgtEl>
                                          <p:spTgt spid="121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7658" y="2380343"/>
            <a:ext cx="7750628" cy="2917370"/>
            <a:chOff x="990600" y="1176338"/>
            <a:chExt cx="7140575" cy="4557712"/>
          </a:xfrm>
        </p:grpSpPr>
        <p:sp>
          <p:nvSpPr>
            <p:cNvPr id="17" name="AutoShape 2"/>
            <p:cNvSpPr>
              <a:spLocks noChangeArrowheads="1"/>
            </p:cNvSpPr>
            <p:nvPr/>
          </p:nvSpPr>
          <p:spPr bwMode="auto">
            <a:xfrm>
              <a:off x="1966913" y="2120900"/>
              <a:ext cx="5164137" cy="3495675"/>
            </a:xfrm>
            <a:prstGeom prst="roundRect">
              <a:avLst>
                <a:gd name="adj" fmla="val 9694"/>
              </a:avLst>
            </a:prstGeom>
            <a:noFill/>
            <a:ln w="19050" algn="ctr">
              <a:solidFill>
                <a:schemeClr val="hlink"/>
              </a:solidFill>
              <a:prstDash val="sysDot"/>
              <a:round/>
              <a:headEnd/>
              <a:tailEnd/>
            </a:ln>
          </p:spPr>
          <p:txBody>
            <a:bodyPr wrap="none" lIns="87313" tIns="44450" rIns="87313" bIns="44450" anchor="ctr"/>
            <a:lstStyle/>
            <a:p>
              <a:endParaRPr lang="zh-CN" altLang="zh-CN" sz="2400" b="0">
                <a:solidFill>
                  <a:schemeClr val="tx2"/>
                </a:solidFill>
                <a:latin typeface="华文中宋" pitchFamily="2" charset="-122"/>
                <a:ea typeface="华文中宋" pitchFamily="2" charset="-122"/>
              </a:endParaRPr>
            </a:p>
          </p:txBody>
        </p:sp>
        <p:sp>
          <p:nvSpPr>
            <p:cNvPr id="22" name="AutoShape 51"/>
            <p:cNvSpPr>
              <a:spLocks noChangeArrowheads="1"/>
            </p:cNvSpPr>
            <p:nvPr/>
          </p:nvSpPr>
          <p:spPr bwMode="auto">
            <a:xfrm rot="-5400000">
              <a:off x="4483101" y="5457825"/>
              <a:ext cx="246062" cy="306387"/>
            </a:xfrm>
            <a:prstGeom prst="triangle">
              <a:avLst>
                <a:gd name="adj" fmla="val 50000"/>
              </a:avLst>
            </a:prstGeom>
            <a:solidFill>
              <a:schemeClr val="hlink"/>
            </a:solidFill>
            <a:ln w="19050" algn="ctr">
              <a:solidFill>
                <a:schemeClr val="hlink"/>
              </a:solidFill>
              <a:miter lim="800000"/>
              <a:headEnd/>
              <a:tailEnd/>
            </a:ln>
          </p:spPr>
          <p:txBody>
            <a:bodyPr vert="eaVert" wrap="none" lIns="87313" tIns="44450" rIns="87313" bIns="44450" anchor="ctr"/>
            <a:lstStyle/>
            <a:p>
              <a:endParaRPr lang="zh-CN" altLang="zh-CN" sz="2400" b="0">
                <a:solidFill>
                  <a:schemeClr val="tx2"/>
                </a:solidFill>
                <a:latin typeface="华文中宋" pitchFamily="2" charset="-122"/>
                <a:ea typeface="华文中宋" pitchFamily="2" charset="-122"/>
              </a:endParaRPr>
            </a:p>
          </p:txBody>
        </p:sp>
        <p:sp>
          <p:nvSpPr>
            <p:cNvPr id="25" name="AutoShape 52"/>
            <p:cNvSpPr>
              <a:spLocks noChangeArrowheads="1"/>
            </p:cNvSpPr>
            <p:nvPr/>
          </p:nvSpPr>
          <p:spPr bwMode="auto">
            <a:xfrm rot="5400000">
              <a:off x="6553200" y="1960563"/>
              <a:ext cx="246063" cy="306387"/>
            </a:xfrm>
            <a:prstGeom prst="triangle">
              <a:avLst>
                <a:gd name="adj" fmla="val 50000"/>
              </a:avLst>
            </a:prstGeom>
            <a:solidFill>
              <a:schemeClr val="hlink"/>
            </a:solidFill>
            <a:ln w="19050" algn="ctr">
              <a:solidFill>
                <a:schemeClr val="hlink"/>
              </a:solidFill>
              <a:miter lim="800000"/>
              <a:headEnd/>
              <a:tailEnd/>
            </a:ln>
          </p:spPr>
          <p:txBody>
            <a:bodyPr rot="10800000" vert="eaVert" wrap="none" lIns="87313" tIns="44450" rIns="87313" bIns="44450" anchor="ctr"/>
            <a:lstStyle/>
            <a:p>
              <a:endParaRPr lang="zh-CN" altLang="zh-CN" sz="2400" b="0">
                <a:solidFill>
                  <a:schemeClr val="tx2"/>
                </a:solidFill>
                <a:latin typeface="华文中宋" pitchFamily="2" charset="-122"/>
                <a:ea typeface="华文中宋" pitchFamily="2" charset="-122"/>
              </a:endParaRPr>
            </a:p>
          </p:txBody>
        </p:sp>
        <p:pic>
          <p:nvPicPr>
            <p:cNvPr id="26" name="Picture 8" descr="阴影5"/>
            <p:cNvPicPr>
              <a:picLocks noChangeAspect="1" noChangeArrowheads="1"/>
            </p:cNvPicPr>
            <p:nvPr/>
          </p:nvPicPr>
          <p:blipFill>
            <a:blip r:embed="rId2" cstate="print"/>
            <a:srcRect/>
            <a:stretch>
              <a:fillRect/>
            </a:stretch>
          </p:blipFill>
          <p:spPr bwMode="auto">
            <a:xfrm>
              <a:off x="2895600" y="2387600"/>
              <a:ext cx="3178175" cy="166688"/>
            </a:xfrm>
            <a:prstGeom prst="rect">
              <a:avLst/>
            </a:prstGeom>
            <a:noFill/>
            <a:ln w="9525">
              <a:noFill/>
              <a:miter lim="800000"/>
              <a:headEnd/>
              <a:tailEnd/>
            </a:ln>
          </p:spPr>
        </p:pic>
        <p:sp>
          <p:nvSpPr>
            <p:cNvPr id="27" name="AutoShape 9"/>
            <p:cNvSpPr>
              <a:spLocks noChangeArrowheads="1"/>
            </p:cNvSpPr>
            <p:nvPr/>
          </p:nvSpPr>
          <p:spPr bwMode="auto">
            <a:xfrm>
              <a:off x="2782430" y="1685921"/>
              <a:ext cx="3686389" cy="86397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lvl="0" fontAlgn="base">
                <a:lnSpc>
                  <a:spcPts val="384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中外教育的区别之一就是</a:t>
              </a:r>
              <a:endParaRPr lang="en-US" altLang="zh-CN" sz="2400" dirty="0" smtClean="0">
                <a:solidFill>
                  <a:srgbClr val="000000"/>
                </a:solidFill>
                <a:latin typeface="华文中宋" pitchFamily="2" charset="-122"/>
                <a:ea typeface="华文中宋" pitchFamily="2" charset="-122"/>
                <a:cs typeface="Times New Roman" pitchFamily="18" charset="0"/>
              </a:endParaRPr>
            </a:p>
          </p:txBody>
        </p:sp>
        <p:sp>
          <p:nvSpPr>
            <p:cNvPr id="28" name="Oval 8"/>
            <p:cNvSpPr>
              <a:spLocks noChangeAspect="1" noChangeArrowheads="1"/>
            </p:cNvSpPr>
            <p:nvPr/>
          </p:nvSpPr>
          <p:spPr bwMode="gray">
            <a:xfrm>
              <a:off x="3033713" y="1627188"/>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2400" b="0">
                <a:latin typeface="华文中宋" pitchFamily="2" charset="-122"/>
                <a:ea typeface="华文中宋" pitchFamily="2" charset="-122"/>
              </a:endParaRPr>
            </a:p>
          </p:txBody>
        </p:sp>
        <p:sp>
          <p:nvSpPr>
            <p:cNvPr id="29" name="Arc 9"/>
            <p:cNvSpPr>
              <a:spLocks/>
            </p:cNvSpPr>
            <p:nvPr/>
          </p:nvSpPr>
          <p:spPr bwMode="auto">
            <a:xfrm>
              <a:off x="3044825" y="1509713"/>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0070C0"/>
            </a:solidFill>
            <a:ln w="9525" algn="ctr">
              <a:noFill/>
              <a:round/>
              <a:headEnd/>
              <a:tailEnd/>
            </a:ln>
            <a:effectLst/>
          </p:spPr>
          <p:txBody>
            <a:bodyPr wrap="none" anchor="ctr"/>
            <a:lstStyle/>
            <a:p>
              <a:endParaRPr lang="zh-CN" altLang="en-US" sz="2400" dirty="0">
                <a:solidFill>
                  <a:srgbClr val="0070C0"/>
                </a:solidFill>
                <a:latin typeface="华文中宋" pitchFamily="2" charset="-122"/>
                <a:ea typeface="华文中宋" pitchFamily="2" charset="-122"/>
              </a:endParaRPr>
            </a:p>
          </p:txBody>
        </p:sp>
        <p:sp>
          <p:nvSpPr>
            <p:cNvPr id="30" name="Oval 10"/>
            <p:cNvSpPr>
              <a:spLocks noChangeAspect="1" noChangeArrowheads="1"/>
            </p:cNvSpPr>
            <p:nvPr/>
          </p:nvSpPr>
          <p:spPr bwMode="auto">
            <a:xfrm>
              <a:off x="3033713" y="1397000"/>
              <a:ext cx="569912" cy="27781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algn="ctr">
              <a:noFill/>
              <a:round/>
              <a:headEnd/>
              <a:tailEnd/>
            </a:ln>
            <a:effectLst/>
          </p:spPr>
          <p:txBody>
            <a:bodyPr wrap="none" anchor="ctr"/>
            <a:lstStyle/>
            <a:p>
              <a:endParaRPr lang="zh-CN" altLang="zh-CN" sz="2400" b="0" dirty="0">
                <a:solidFill>
                  <a:srgbClr val="0070C0"/>
                </a:solidFill>
                <a:latin typeface="华文中宋" pitchFamily="2" charset="-122"/>
                <a:ea typeface="华文中宋" pitchFamily="2" charset="-122"/>
              </a:endParaRPr>
            </a:p>
          </p:txBody>
        </p:sp>
        <p:grpSp>
          <p:nvGrpSpPr>
            <p:cNvPr id="5" name="Group 11"/>
            <p:cNvGrpSpPr>
              <a:grpSpLocks/>
            </p:cNvGrpSpPr>
            <p:nvPr/>
          </p:nvGrpSpPr>
          <p:grpSpPr bwMode="auto">
            <a:xfrm>
              <a:off x="3257534" y="1176338"/>
              <a:ext cx="128587" cy="355600"/>
              <a:chOff x="3288" y="2455"/>
              <a:chExt cx="203" cy="567"/>
            </a:xfrm>
          </p:grpSpPr>
          <p:grpSp>
            <p:nvGrpSpPr>
              <p:cNvPr id="6" name="Group 12"/>
              <p:cNvGrpSpPr>
                <a:grpSpLocks/>
              </p:cNvGrpSpPr>
              <p:nvPr/>
            </p:nvGrpSpPr>
            <p:grpSpPr bwMode="auto">
              <a:xfrm>
                <a:off x="3341" y="2700"/>
                <a:ext cx="109" cy="322"/>
                <a:chOff x="3243" y="2500"/>
                <a:chExt cx="567" cy="1701"/>
              </a:xfrm>
            </p:grpSpPr>
            <p:sp>
              <p:nvSpPr>
                <p:cNvPr id="85"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sp>
              <p:nvSpPr>
                <p:cNvPr id="86"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grpSp>
          <p:sp>
            <p:nvSpPr>
              <p:cNvPr id="83"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sp>
            <p:nvSpPr>
              <p:cNvPr id="84"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grpSp>
        <p:sp>
          <p:nvSpPr>
            <p:cNvPr id="32" name="AutoShape 19"/>
            <p:cNvSpPr>
              <a:spLocks noChangeArrowheads="1"/>
            </p:cNvSpPr>
            <p:nvPr/>
          </p:nvSpPr>
          <p:spPr bwMode="auto">
            <a:xfrm>
              <a:off x="3763963" y="1476375"/>
              <a:ext cx="1987550" cy="300038"/>
            </a:xfrm>
            <a:prstGeom prst="roundRect">
              <a:avLst>
                <a:gd name="adj" fmla="val 5630"/>
              </a:avLst>
            </a:prstGeom>
            <a:solidFill>
              <a:srgbClr val="0070C0"/>
            </a:solidFill>
            <a:ln w="9525" algn="ctr">
              <a:noFill/>
              <a:round/>
              <a:headEnd/>
              <a:tailEnd/>
            </a:ln>
            <a:effectLst/>
          </p:spPr>
          <p:txBody>
            <a:bodyPr wrap="none" anchor="ctr"/>
            <a:lstStyle/>
            <a:p>
              <a:pPr algn="ctr"/>
              <a:endParaRPr lang="zh-CN" altLang="en-US" sz="2400" dirty="0">
                <a:solidFill>
                  <a:schemeClr val="bg1"/>
                </a:solidFill>
                <a:latin typeface="华文中宋" pitchFamily="2" charset="-122"/>
                <a:ea typeface="华文中宋" pitchFamily="2" charset="-122"/>
              </a:endParaRPr>
            </a:p>
          </p:txBody>
        </p:sp>
        <p:pic>
          <p:nvPicPr>
            <p:cNvPr id="33" name="Picture 21" descr="阴影5"/>
            <p:cNvPicPr>
              <a:picLocks noChangeAspect="1" noChangeArrowheads="1"/>
            </p:cNvPicPr>
            <p:nvPr/>
          </p:nvPicPr>
          <p:blipFill>
            <a:blip r:embed="rId2" cstate="print"/>
            <a:srcRect/>
            <a:stretch>
              <a:fillRect/>
            </a:stretch>
          </p:blipFill>
          <p:spPr bwMode="auto">
            <a:xfrm>
              <a:off x="990600" y="3667125"/>
              <a:ext cx="3178175" cy="166688"/>
            </a:xfrm>
            <a:prstGeom prst="rect">
              <a:avLst/>
            </a:prstGeom>
            <a:noFill/>
            <a:ln w="9525">
              <a:noFill/>
              <a:miter lim="800000"/>
              <a:headEnd/>
              <a:tailEnd/>
            </a:ln>
          </p:spPr>
        </p:pic>
        <p:sp>
          <p:nvSpPr>
            <p:cNvPr id="34" name="AutoShape 22"/>
            <p:cNvSpPr>
              <a:spLocks noChangeArrowheads="1"/>
            </p:cNvSpPr>
            <p:nvPr/>
          </p:nvSpPr>
          <p:spPr bwMode="auto">
            <a:xfrm>
              <a:off x="1012825" y="2965450"/>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pitchFamily="34" charset="-122"/>
                <a:buNone/>
              </a:pPr>
              <a:r>
                <a:rPr lang="zh-CN" altLang="en-US" sz="2400" dirty="0" smtClean="0">
                  <a:solidFill>
                    <a:srgbClr val="000000"/>
                  </a:solidFill>
                  <a:latin typeface="华文中宋" pitchFamily="2" charset="-122"/>
                  <a:ea typeface="华文中宋" pitchFamily="2" charset="-122"/>
                  <a:cs typeface="Times New Roman" pitchFamily="18" charset="0"/>
                </a:rPr>
                <a:t>国内强调</a:t>
              </a:r>
              <a:endParaRPr lang="zh-CN" altLang="zh-CN" sz="2400" b="0" dirty="0">
                <a:solidFill>
                  <a:srgbClr val="000000"/>
                </a:solidFill>
                <a:latin typeface="华文中宋" pitchFamily="2" charset="-122"/>
                <a:ea typeface="华文中宋" pitchFamily="2" charset="-122"/>
              </a:endParaRPr>
            </a:p>
          </p:txBody>
        </p:sp>
        <p:sp>
          <p:nvSpPr>
            <p:cNvPr id="35" name="Oval 8"/>
            <p:cNvSpPr>
              <a:spLocks noChangeAspect="1" noChangeArrowheads="1"/>
            </p:cNvSpPr>
            <p:nvPr/>
          </p:nvSpPr>
          <p:spPr bwMode="gray">
            <a:xfrm>
              <a:off x="1128713" y="2906713"/>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2400" b="0">
                <a:latin typeface="华文中宋" pitchFamily="2" charset="-122"/>
                <a:ea typeface="华文中宋" pitchFamily="2" charset="-122"/>
              </a:endParaRPr>
            </a:p>
          </p:txBody>
        </p:sp>
        <p:sp>
          <p:nvSpPr>
            <p:cNvPr id="36" name="Arc 9"/>
            <p:cNvSpPr>
              <a:spLocks/>
            </p:cNvSpPr>
            <p:nvPr/>
          </p:nvSpPr>
          <p:spPr bwMode="auto">
            <a:xfrm>
              <a:off x="1139825" y="2789238"/>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E9EFF"/>
                </a:gs>
                <a:gs pos="39999">
                  <a:srgbClr val="85C2FF"/>
                </a:gs>
                <a:gs pos="70000">
                  <a:srgbClr val="C4D6EB"/>
                </a:gs>
                <a:gs pos="100000">
                  <a:srgbClr val="FFEBFA"/>
                </a:gs>
              </a:gsLst>
              <a:lin ang="5400000" scaled="0"/>
            </a:gradFill>
            <a:ln w="12700" algn="ctr">
              <a:noFill/>
              <a:round/>
              <a:headEnd/>
              <a:tailEnd/>
            </a:ln>
          </p:spPr>
          <p:txBody>
            <a:bodyPr wrap="none" lIns="87313" tIns="44450" rIns="87313" bIns="44450" anchor="ctr"/>
            <a:lstStyle/>
            <a:p>
              <a:endParaRPr lang="zh-CN" altLang="en-US" sz="2400">
                <a:latin typeface="华文中宋" pitchFamily="2" charset="-122"/>
                <a:ea typeface="华文中宋" pitchFamily="2" charset="-122"/>
              </a:endParaRPr>
            </a:p>
          </p:txBody>
        </p:sp>
        <p:sp>
          <p:nvSpPr>
            <p:cNvPr id="37" name="Oval 10"/>
            <p:cNvSpPr>
              <a:spLocks noChangeAspect="1" noChangeArrowheads="1"/>
            </p:cNvSpPr>
            <p:nvPr/>
          </p:nvSpPr>
          <p:spPr bwMode="gray">
            <a:xfrm>
              <a:off x="1128713" y="2676525"/>
              <a:ext cx="569912" cy="277813"/>
            </a:xfrm>
            <a:prstGeom prst="ellipse">
              <a:avLst/>
            </a:prstGeom>
            <a:gradFill rotWithShape="1">
              <a:gsLst>
                <a:gs pos="0">
                  <a:srgbClr val="5E9EFF"/>
                </a:gs>
                <a:gs pos="39999">
                  <a:srgbClr val="85C2FF"/>
                </a:gs>
                <a:gs pos="70000">
                  <a:srgbClr val="C4D6EB"/>
                </a:gs>
                <a:gs pos="100000">
                  <a:srgbClr val="FFEBFA"/>
                </a:gs>
              </a:gsLst>
              <a:lin ang="5400000" scaled="0"/>
            </a:gradFill>
            <a:ln w="9525" algn="ctr">
              <a:noFill/>
              <a:round/>
              <a:headEnd/>
              <a:tailEnd/>
            </a:ln>
          </p:spPr>
          <p:txBody>
            <a:bodyPr vert="eaVert" wrap="none" anchor="ctr"/>
            <a:lstStyle/>
            <a:p>
              <a:endParaRPr lang="zh-CN" altLang="zh-CN" sz="2400" b="0">
                <a:latin typeface="华文中宋" pitchFamily="2" charset="-122"/>
                <a:ea typeface="华文中宋" pitchFamily="2" charset="-122"/>
              </a:endParaRPr>
            </a:p>
          </p:txBody>
        </p:sp>
        <p:grpSp>
          <p:nvGrpSpPr>
            <p:cNvPr id="7" name="Group 11"/>
            <p:cNvGrpSpPr>
              <a:grpSpLocks/>
            </p:cNvGrpSpPr>
            <p:nvPr/>
          </p:nvGrpSpPr>
          <p:grpSpPr bwMode="auto">
            <a:xfrm>
              <a:off x="1352534" y="2455863"/>
              <a:ext cx="128587" cy="355600"/>
              <a:chOff x="3288" y="2455"/>
              <a:chExt cx="203" cy="567"/>
            </a:xfrm>
          </p:grpSpPr>
          <p:grpSp>
            <p:nvGrpSpPr>
              <p:cNvPr id="8" name="Group 12"/>
              <p:cNvGrpSpPr>
                <a:grpSpLocks/>
              </p:cNvGrpSpPr>
              <p:nvPr/>
            </p:nvGrpSpPr>
            <p:grpSpPr bwMode="auto">
              <a:xfrm>
                <a:off x="3341" y="2700"/>
                <a:ext cx="109" cy="322"/>
                <a:chOff x="3243" y="2500"/>
                <a:chExt cx="567" cy="1701"/>
              </a:xfrm>
            </p:grpSpPr>
            <p:sp>
              <p:nvSpPr>
                <p:cNvPr id="80"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sp>
              <p:nvSpPr>
                <p:cNvPr id="81"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grpSp>
          <p:sp>
            <p:nvSpPr>
              <p:cNvPr id="78"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sp>
            <p:nvSpPr>
              <p:cNvPr id="79"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grpSp>
        <p:sp>
          <p:nvSpPr>
            <p:cNvPr id="39" name="AutoShape 32"/>
            <p:cNvSpPr>
              <a:spLocks noChangeArrowheads="1"/>
            </p:cNvSpPr>
            <p:nvPr/>
          </p:nvSpPr>
          <p:spPr bwMode="auto">
            <a:xfrm>
              <a:off x="1858963" y="2755900"/>
              <a:ext cx="1987550" cy="300038"/>
            </a:xfrm>
            <a:prstGeom prst="roundRect">
              <a:avLst>
                <a:gd name="adj" fmla="val 5630"/>
              </a:avLst>
            </a:prstGeom>
            <a:gradFill rotWithShape="1">
              <a:gsLst>
                <a:gs pos="0">
                  <a:srgbClr val="5E9EFF"/>
                </a:gs>
                <a:gs pos="39999">
                  <a:srgbClr val="85C2FF"/>
                </a:gs>
                <a:gs pos="70000">
                  <a:srgbClr val="C4D6EB"/>
                </a:gs>
                <a:gs pos="100000">
                  <a:srgbClr val="FFEBFA"/>
                </a:gs>
              </a:gsLst>
              <a:lin ang="5400000" scaled="0"/>
            </a:gra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endParaRPr lang="zh-CN" altLang="en-US" sz="2400" dirty="0">
                <a:solidFill>
                  <a:schemeClr val="bg1"/>
                </a:solidFill>
                <a:effectLst>
                  <a:outerShdw blurRad="38100" dist="38100" dir="2700000" algn="tl">
                    <a:srgbClr val="000000"/>
                  </a:outerShdw>
                </a:effectLst>
                <a:latin typeface="华文中宋" pitchFamily="2" charset="-122"/>
                <a:ea typeface="华文中宋" pitchFamily="2" charset="-122"/>
              </a:endParaRPr>
            </a:p>
          </p:txBody>
        </p:sp>
        <p:pic>
          <p:nvPicPr>
            <p:cNvPr id="40" name="Picture 34" descr="阴影5"/>
            <p:cNvPicPr>
              <a:picLocks noChangeAspect="1" noChangeArrowheads="1"/>
            </p:cNvPicPr>
            <p:nvPr/>
          </p:nvPicPr>
          <p:blipFill>
            <a:blip r:embed="rId2" cstate="print"/>
            <a:srcRect/>
            <a:stretch>
              <a:fillRect/>
            </a:stretch>
          </p:blipFill>
          <p:spPr bwMode="auto">
            <a:xfrm>
              <a:off x="990600" y="5106988"/>
              <a:ext cx="3178175" cy="166687"/>
            </a:xfrm>
            <a:prstGeom prst="rect">
              <a:avLst/>
            </a:prstGeom>
            <a:noFill/>
            <a:ln w="9525">
              <a:noFill/>
              <a:miter lim="800000"/>
              <a:headEnd/>
              <a:tailEnd/>
            </a:ln>
          </p:spPr>
        </p:pic>
        <p:sp>
          <p:nvSpPr>
            <p:cNvPr id="41" name="AutoShape 35"/>
            <p:cNvSpPr>
              <a:spLocks noChangeArrowheads="1"/>
            </p:cNvSpPr>
            <p:nvPr/>
          </p:nvSpPr>
          <p:spPr bwMode="auto">
            <a:xfrm>
              <a:off x="1012825" y="4405313"/>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pitchFamily="34" charset="-122"/>
                <a:buNone/>
              </a:pPr>
              <a:r>
                <a:rPr lang="zh-CN" altLang="en-US" sz="2400" dirty="0" smtClean="0">
                  <a:solidFill>
                    <a:srgbClr val="000000"/>
                  </a:solidFill>
                  <a:latin typeface="华文中宋" pitchFamily="2" charset="-122"/>
                  <a:ea typeface="华文中宋" pitchFamily="2" charset="-122"/>
                  <a:cs typeface="Times New Roman" pitchFamily="18" charset="0"/>
                </a:rPr>
                <a:t>知识传授</a:t>
              </a:r>
              <a:endParaRPr lang="zh-CN" altLang="zh-CN" sz="2400" b="0" dirty="0">
                <a:solidFill>
                  <a:srgbClr val="000000"/>
                </a:solidFill>
                <a:latin typeface="华文中宋" pitchFamily="2" charset="-122"/>
                <a:ea typeface="华文中宋" pitchFamily="2" charset="-122"/>
              </a:endParaRPr>
            </a:p>
          </p:txBody>
        </p:sp>
        <p:sp>
          <p:nvSpPr>
            <p:cNvPr id="42" name="Oval 8"/>
            <p:cNvSpPr>
              <a:spLocks noChangeAspect="1" noChangeArrowheads="1"/>
            </p:cNvSpPr>
            <p:nvPr/>
          </p:nvSpPr>
          <p:spPr bwMode="gray">
            <a:xfrm>
              <a:off x="1128713" y="4346575"/>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2400" b="0">
                <a:latin typeface="华文中宋" pitchFamily="2" charset="-122"/>
                <a:ea typeface="华文中宋" pitchFamily="2" charset="-122"/>
              </a:endParaRPr>
            </a:p>
          </p:txBody>
        </p:sp>
        <p:sp>
          <p:nvSpPr>
            <p:cNvPr id="43" name="Arc 9"/>
            <p:cNvSpPr>
              <a:spLocks/>
            </p:cNvSpPr>
            <p:nvPr/>
          </p:nvSpPr>
          <p:spPr bwMode="auto">
            <a:xfrm>
              <a:off x="1139825" y="4229100"/>
              <a:ext cx="550863"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E9EFF"/>
                </a:gs>
                <a:gs pos="39999">
                  <a:srgbClr val="85C2FF"/>
                </a:gs>
                <a:gs pos="70000">
                  <a:srgbClr val="C4D6EB"/>
                </a:gs>
                <a:gs pos="100000">
                  <a:srgbClr val="FFEBFA"/>
                </a:gs>
              </a:gsLst>
              <a:lin ang="5400000" scaled="0"/>
            </a:gradFill>
            <a:ln w="12700" algn="ctr">
              <a:noFill/>
              <a:round/>
              <a:headEnd/>
              <a:tailEnd/>
            </a:ln>
          </p:spPr>
          <p:txBody>
            <a:bodyPr wrap="none" lIns="87313" tIns="44450" rIns="87313" bIns="44450" anchor="ctr"/>
            <a:lstStyle/>
            <a:p>
              <a:endParaRPr lang="zh-CN" altLang="en-US" sz="2400">
                <a:latin typeface="华文中宋" pitchFamily="2" charset="-122"/>
                <a:ea typeface="华文中宋" pitchFamily="2" charset="-122"/>
              </a:endParaRPr>
            </a:p>
          </p:txBody>
        </p:sp>
        <p:sp>
          <p:nvSpPr>
            <p:cNvPr id="44" name="Oval 10"/>
            <p:cNvSpPr>
              <a:spLocks noChangeAspect="1" noChangeArrowheads="1"/>
            </p:cNvSpPr>
            <p:nvPr/>
          </p:nvSpPr>
          <p:spPr bwMode="gray">
            <a:xfrm>
              <a:off x="1128713" y="4116388"/>
              <a:ext cx="569912" cy="277812"/>
            </a:xfrm>
            <a:prstGeom prst="ellipse">
              <a:avLst/>
            </a:prstGeom>
            <a:gradFill rotWithShape="1">
              <a:gsLst>
                <a:gs pos="0">
                  <a:srgbClr val="5E9EFF"/>
                </a:gs>
                <a:gs pos="39999">
                  <a:srgbClr val="85C2FF"/>
                </a:gs>
                <a:gs pos="70000">
                  <a:srgbClr val="C4D6EB"/>
                </a:gs>
                <a:gs pos="100000">
                  <a:srgbClr val="FFEBFA"/>
                </a:gs>
              </a:gsLst>
              <a:lin ang="5400000" scaled="0"/>
            </a:gradFill>
            <a:ln w="9525" algn="ctr">
              <a:noFill/>
              <a:round/>
              <a:headEnd/>
              <a:tailEnd/>
            </a:ln>
          </p:spPr>
          <p:txBody>
            <a:bodyPr vert="eaVert" wrap="none" anchor="ctr"/>
            <a:lstStyle/>
            <a:p>
              <a:endParaRPr lang="zh-CN" altLang="zh-CN" sz="2400" b="0">
                <a:latin typeface="华文中宋" pitchFamily="2" charset="-122"/>
                <a:ea typeface="华文中宋" pitchFamily="2" charset="-122"/>
              </a:endParaRPr>
            </a:p>
          </p:txBody>
        </p:sp>
        <p:grpSp>
          <p:nvGrpSpPr>
            <p:cNvPr id="9" name="Group 11"/>
            <p:cNvGrpSpPr>
              <a:grpSpLocks/>
            </p:cNvGrpSpPr>
            <p:nvPr/>
          </p:nvGrpSpPr>
          <p:grpSpPr bwMode="auto">
            <a:xfrm>
              <a:off x="1352534" y="3895725"/>
              <a:ext cx="128587" cy="355600"/>
              <a:chOff x="3288" y="2455"/>
              <a:chExt cx="203" cy="567"/>
            </a:xfrm>
          </p:grpSpPr>
          <p:grpSp>
            <p:nvGrpSpPr>
              <p:cNvPr id="10" name="Group 12"/>
              <p:cNvGrpSpPr>
                <a:grpSpLocks/>
              </p:cNvGrpSpPr>
              <p:nvPr/>
            </p:nvGrpSpPr>
            <p:grpSpPr bwMode="auto">
              <a:xfrm>
                <a:off x="3341" y="2700"/>
                <a:ext cx="109" cy="322"/>
                <a:chOff x="3243" y="2500"/>
                <a:chExt cx="567" cy="1701"/>
              </a:xfrm>
            </p:grpSpPr>
            <p:sp>
              <p:nvSpPr>
                <p:cNvPr id="75"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sp>
              <p:nvSpPr>
                <p:cNvPr id="76"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grpSp>
          <p:sp>
            <p:nvSpPr>
              <p:cNvPr id="73"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sp>
            <p:nvSpPr>
              <p:cNvPr id="74"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grpSp>
        <p:sp>
          <p:nvSpPr>
            <p:cNvPr id="46" name="AutoShape 45"/>
            <p:cNvSpPr>
              <a:spLocks noChangeArrowheads="1"/>
            </p:cNvSpPr>
            <p:nvPr/>
          </p:nvSpPr>
          <p:spPr bwMode="auto">
            <a:xfrm>
              <a:off x="1858963" y="4195763"/>
              <a:ext cx="1987550" cy="300037"/>
            </a:xfrm>
            <a:prstGeom prst="roundRect">
              <a:avLst>
                <a:gd name="adj" fmla="val 5630"/>
              </a:avLst>
            </a:prstGeom>
            <a:gradFill rotWithShape="1">
              <a:gsLst>
                <a:gs pos="0">
                  <a:srgbClr val="5E9EFF"/>
                </a:gs>
                <a:gs pos="39999">
                  <a:srgbClr val="85C2FF"/>
                </a:gs>
                <a:gs pos="70000">
                  <a:srgbClr val="C4D6EB"/>
                </a:gs>
                <a:gs pos="100000">
                  <a:srgbClr val="FFEBFA"/>
                </a:gs>
              </a:gsLst>
              <a:lin ang="5400000" scaled="0"/>
            </a:gra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endParaRPr lang="zh-CN" altLang="en-US" sz="2400" dirty="0">
                <a:solidFill>
                  <a:schemeClr val="bg1"/>
                </a:solidFill>
                <a:effectLst>
                  <a:outerShdw blurRad="38100" dist="38100" dir="2700000" algn="tl">
                    <a:srgbClr val="000000"/>
                  </a:outerShdw>
                </a:effectLst>
                <a:latin typeface="华文中宋" pitchFamily="2" charset="-122"/>
                <a:ea typeface="华文中宋" pitchFamily="2" charset="-122"/>
              </a:endParaRPr>
            </a:p>
          </p:txBody>
        </p:sp>
        <p:pic>
          <p:nvPicPr>
            <p:cNvPr id="47" name="Picture 47" descr="阴影5"/>
            <p:cNvPicPr>
              <a:picLocks noChangeAspect="1" noChangeArrowheads="1"/>
            </p:cNvPicPr>
            <p:nvPr/>
          </p:nvPicPr>
          <p:blipFill>
            <a:blip r:embed="rId2" cstate="print"/>
            <a:srcRect/>
            <a:stretch>
              <a:fillRect/>
            </a:stretch>
          </p:blipFill>
          <p:spPr bwMode="auto">
            <a:xfrm>
              <a:off x="4953000" y="3667125"/>
              <a:ext cx="3178175" cy="166688"/>
            </a:xfrm>
            <a:prstGeom prst="rect">
              <a:avLst/>
            </a:prstGeom>
            <a:noFill/>
            <a:ln w="9525">
              <a:noFill/>
              <a:miter lim="800000"/>
              <a:headEnd/>
              <a:tailEnd/>
            </a:ln>
          </p:spPr>
        </p:pic>
        <p:sp>
          <p:nvSpPr>
            <p:cNvPr id="48" name="AutoShape 48"/>
            <p:cNvSpPr>
              <a:spLocks noChangeArrowheads="1"/>
            </p:cNvSpPr>
            <p:nvPr/>
          </p:nvSpPr>
          <p:spPr bwMode="auto">
            <a:xfrm>
              <a:off x="4975225" y="2965450"/>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pitchFamily="34" charset="-122"/>
                <a:buNone/>
              </a:pPr>
              <a:r>
                <a:rPr lang="zh-CN" altLang="en-US" sz="2400" dirty="0" smtClean="0">
                  <a:solidFill>
                    <a:srgbClr val="000000"/>
                  </a:solidFill>
                  <a:latin typeface="华文中宋" pitchFamily="2" charset="-122"/>
                  <a:ea typeface="华文中宋" pitchFamily="2" charset="-122"/>
                  <a:cs typeface="Times New Roman" pitchFamily="18" charset="0"/>
                </a:rPr>
                <a:t>国外强调</a:t>
              </a:r>
              <a:endParaRPr lang="zh-CN" altLang="zh-CN" sz="2400" b="0" dirty="0">
                <a:solidFill>
                  <a:srgbClr val="000000"/>
                </a:solidFill>
                <a:latin typeface="华文中宋" pitchFamily="2" charset="-122"/>
                <a:ea typeface="华文中宋" pitchFamily="2" charset="-122"/>
              </a:endParaRPr>
            </a:p>
          </p:txBody>
        </p:sp>
        <p:sp>
          <p:nvSpPr>
            <p:cNvPr id="49" name="Oval 8"/>
            <p:cNvSpPr>
              <a:spLocks noChangeAspect="1" noChangeArrowheads="1"/>
            </p:cNvSpPr>
            <p:nvPr/>
          </p:nvSpPr>
          <p:spPr bwMode="gray">
            <a:xfrm>
              <a:off x="5091113" y="2906713"/>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2400" b="0">
                <a:latin typeface="华文中宋" pitchFamily="2" charset="-122"/>
                <a:ea typeface="华文中宋" pitchFamily="2" charset="-122"/>
              </a:endParaRPr>
            </a:p>
          </p:txBody>
        </p:sp>
        <p:sp>
          <p:nvSpPr>
            <p:cNvPr id="50" name="Arc 9"/>
            <p:cNvSpPr>
              <a:spLocks/>
            </p:cNvSpPr>
            <p:nvPr/>
          </p:nvSpPr>
          <p:spPr bwMode="auto">
            <a:xfrm>
              <a:off x="5102225" y="2789238"/>
              <a:ext cx="550863" cy="303212"/>
            </a:xfrm>
            <a:custGeom>
              <a:avLst/>
              <a:gdLst>
                <a:gd name="T0" fmla="*/ 2147483647 w 43195"/>
                <a:gd name="T1" fmla="*/ 1963504743 h 23732"/>
                <a:gd name="T2" fmla="*/ 78799246 w 43195"/>
                <a:gd name="T3" fmla="*/ 0 h 23732"/>
                <a:gd name="T4" fmla="*/ 2147483647 w 43195"/>
                <a:gd name="T5" fmla="*/ 1608220912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E9EFF"/>
                </a:gs>
                <a:gs pos="39999">
                  <a:srgbClr val="85C2FF"/>
                </a:gs>
                <a:gs pos="70000">
                  <a:srgbClr val="C4D6EB"/>
                </a:gs>
                <a:gs pos="100000">
                  <a:srgbClr val="FFEBFA"/>
                </a:gs>
              </a:gsLst>
              <a:lin ang="5400000" scaled="0"/>
            </a:gradFill>
            <a:ln w="12700" algn="ctr">
              <a:noFill/>
              <a:round/>
              <a:headEnd/>
              <a:tailEnd/>
            </a:ln>
          </p:spPr>
          <p:txBody>
            <a:bodyPr wrap="none" lIns="87313" tIns="44450" rIns="87313" bIns="44450" anchor="ctr"/>
            <a:lstStyle/>
            <a:p>
              <a:endParaRPr lang="zh-CN" altLang="en-US" sz="2400">
                <a:latin typeface="华文中宋" pitchFamily="2" charset="-122"/>
                <a:ea typeface="华文中宋" pitchFamily="2" charset="-122"/>
              </a:endParaRPr>
            </a:p>
          </p:txBody>
        </p:sp>
        <p:sp>
          <p:nvSpPr>
            <p:cNvPr id="51" name="Oval 10"/>
            <p:cNvSpPr>
              <a:spLocks noChangeAspect="1" noChangeArrowheads="1"/>
            </p:cNvSpPr>
            <p:nvPr/>
          </p:nvSpPr>
          <p:spPr bwMode="gray">
            <a:xfrm>
              <a:off x="5091113" y="2676525"/>
              <a:ext cx="569912" cy="277813"/>
            </a:xfrm>
            <a:prstGeom prst="ellipse">
              <a:avLst/>
            </a:prstGeom>
            <a:gradFill rotWithShape="1">
              <a:gsLst>
                <a:gs pos="0">
                  <a:srgbClr val="5E9EFF"/>
                </a:gs>
                <a:gs pos="39999">
                  <a:srgbClr val="85C2FF"/>
                </a:gs>
                <a:gs pos="70000">
                  <a:srgbClr val="C4D6EB"/>
                </a:gs>
                <a:gs pos="100000">
                  <a:srgbClr val="FFEBFA"/>
                </a:gs>
              </a:gsLst>
              <a:lin ang="5400000" scaled="0"/>
            </a:gradFill>
            <a:ln w="9525" algn="ctr">
              <a:noFill/>
              <a:round/>
              <a:headEnd/>
              <a:tailEnd/>
            </a:ln>
          </p:spPr>
          <p:txBody>
            <a:bodyPr vert="eaVert" wrap="none" anchor="ctr"/>
            <a:lstStyle/>
            <a:p>
              <a:endParaRPr lang="zh-CN" altLang="zh-CN" sz="2400" b="0">
                <a:latin typeface="华文中宋" pitchFamily="2" charset="-122"/>
                <a:ea typeface="华文中宋" pitchFamily="2" charset="-122"/>
              </a:endParaRPr>
            </a:p>
          </p:txBody>
        </p:sp>
        <p:grpSp>
          <p:nvGrpSpPr>
            <p:cNvPr id="11" name="Group 11"/>
            <p:cNvGrpSpPr>
              <a:grpSpLocks/>
            </p:cNvGrpSpPr>
            <p:nvPr/>
          </p:nvGrpSpPr>
          <p:grpSpPr bwMode="auto">
            <a:xfrm>
              <a:off x="5314934" y="2455863"/>
              <a:ext cx="128587" cy="355600"/>
              <a:chOff x="3288" y="2455"/>
              <a:chExt cx="203" cy="567"/>
            </a:xfrm>
          </p:grpSpPr>
          <p:grpSp>
            <p:nvGrpSpPr>
              <p:cNvPr id="12" name="Group 12"/>
              <p:cNvGrpSpPr>
                <a:grpSpLocks/>
              </p:cNvGrpSpPr>
              <p:nvPr/>
            </p:nvGrpSpPr>
            <p:grpSpPr bwMode="auto">
              <a:xfrm>
                <a:off x="3341" y="2700"/>
                <a:ext cx="109" cy="322"/>
                <a:chOff x="3243" y="2500"/>
                <a:chExt cx="567" cy="1701"/>
              </a:xfrm>
            </p:grpSpPr>
            <p:sp>
              <p:nvSpPr>
                <p:cNvPr id="70"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sp>
              <p:nvSpPr>
                <p:cNvPr id="71"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grpSp>
          <p:sp>
            <p:nvSpPr>
              <p:cNvPr id="68"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sp>
            <p:nvSpPr>
              <p:cNvPr id="69"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grpSp>
        <p:sp>
          <p:nvSpPr>
            <p:cNvPr id="53" name="AutoShape 58"/>
            <p:cNvSpPr>
              <a:spLocks noChangeArrowheads="1"/>
            </p:cNvSpPr>
            <p:nvPr/>
          </p:nvSpPr>
          <p:spPr bwMode="auto">
            <a:xfrm>
              <a:off x="5821363" y="2755900"/>
              <a:ext cx="1987550" cy="300038"/>
            </a:xfrm>
            <a:prstGeom prst="roundRect">
              <a:avLst>
                <a:gd name="adj" fmla="val 5630"/>
              </a:avLst>
            </a:prstGeom>
            <a:gradFill rotWithShape="1">
              <a:gsLst>
                <a:gs pos="0">
                  <a:srgbClr val="5E9EFF"/>
                </a:gs>
                <a:gs pos="39999">
                  <a:srgbClr val="85C2FF"/>
                </a:gs>
                <a:gs pos="70000">
                  <a:srgbClr val="C4D6EB"/>
                </a:gs>
                <a:gs pos="100000">
                  <a:srgbClr val="FFEBFA"/>
                </a:gs>
              </a:gsLst>
              <a:lin ang="5400000" scaled="0"/>
            </a:gra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endParaRPr lang="zh-CN" altLang="en-US" sz="2400" dirty="0">
                <a:solidFill>
                  <a:schemeClr val="bg1"/>
                </a:solidFill>
                <a:effectLst>
                  <a:outerShdw blurRad="38100" dist="38100" dir="2700000" algn="tl">
                    <a:srgbClr val="000000"/>
                  </a:outerShdw>
                </a:effectLst>
                <a:latin typeface="华文中宋" pitchFamily="2" charset="-122"/>
                <a:ea typeface="华文中宋" pitchFamily="2" charset="-122"/>
              </a:endParaRPr>
            </a:p>
          </p:txBody>
        </p:sp>
        <p:pic>
          <p:nvPicPr>
            <p:cNvPr id="54" name="Picture 60" descr="阴影5"/>
            <p:cNvPicPr>
              <a:picLocks noChangeAspect="1" noChangeArrowheads="1"/>
            </p:cNvPicPr>
            <p:nvPr/>
          </p:nvPicPr>
          <p:blipFill>
            <a:blip r:embed="rId2" cstate="print"/>
            <a:srcRect/>
            <a:stretch>
              <a:fillRect/>
            </a:stretch>
          </p:blipFill>
          <p:spPr bwMode="auto">
            <a:xfrm>
              <a:off x="4953000" y="5106988"/>
              <a:ext cx="3178175" cy="166687"/>
            </a:xfrm>
            <a:prstGeom prst="rect">
              <a:avLst/>
            </a:prstGeom>
            <a:noFill/>
            <a:ln w="9525">
              <a:noFill/>
              <a:miter lim="800000"/>
              <a:headEnd/>
              <a:tailEnd/>
            </a:ln>
          </p:spPr>
        </p:pic>
        <p:sp>
          <p:nvSpPr>
            <p:cNvPr id="55" name="AutoShape 61"/>
            <p:cNvSpPr>
              <a:spLocks noChangeArrowheads="1"/>
            </p:cNvSpPr>
            <p:nvPr/>
          </p:nvSpPr>
          <p:spPr bwMode="auto">
            <a:xfrm>
              <a:off x="4975225" y="4405313"/>
              <a:ext cx="3098800" cy="796925"/>
            </a:xfrm>
            <a:prstGeom prst="roundRect">
              <a:avLst>
                <a:gd name="adj" fmla="val 5630"/>
              </a:avLst>
            </a:prstGeom>
            <a:gradFill rotWithShape="1">
              <a:gsLst>
                <a:gs pos="0">
                  <a:srgbClr val="FFFFFF"/>
                </a:gs>
                <a:gs pos="100000">
                  <a:srgbClr val="D8D8D8"/>
                </a:gs>
              </a:gsLst>
              <a:lin ang="5400000" scaled="1"/>
            </a:gradFill>
            <a:ln w="6350" algn="ctr">
              <a:solidFill>
                <a:srgbClr val="C0C0C0"/>
              </a:solidFill>
              <a:round/>
              <a:headEnd/>
              <a:tailEnd/>
            </a:ln>
          </p:spPr>
          <p:txBody>
            <a:bodyPr wrap="none" anchor="ctr"/>
            <a:lstStyle/>
            <a:p>
              <a:pPr algn="ctr">
                <a:spcBef>
                  <a:spcPct val="20000"/>
                </a:spcBef>
                <a:buClr>
                  <a:srgbClr val="E1B40C"/>
                </a:buClr>
                <a:buFont typeface="微软雅黑" pitchFamily="34" charset="-122"/>
                <a:buNone/>
              </a:pPr>
              <a:r>
                <a:rPr lang="zh-CN" altLang="en-US" sz="2400" dirty="0" smtClean="0">
                  <a:solidFill>
                    <a:srgbClr val="000000"/>
                  </a:solidFill>
                  <a:latin typeface="华文中宋" pitchFamily="2" charset="-122"/>
                  <a:ea typeface="华文中宋" pitchFamily="2" charset="-122"/>
                  <a:cs typeface="Times New Roman" pitchFamily="18" charset="0"/>
                </a:rPr>
                <a:t>科学方法和能力的培养</a:t>
              </a:r>
              <a:endParaRPr lang="zh-CN" altLang="zh-CN" sz="2400" b="0" dirty="0">
                <a:solidFill>
                  <a:srgbClr val="000000"/>
                </a:solidFill>
                <a:latin typeface="华文中宋" pitchFamily="2" charset="-122"/>
                <a:ea typeface="华文中宋" pitchFamily="2" charset="-122"/>
              </a:endParaRPr>
            </a:p>
          </p:txBody>
        </p:sp>
        <p:sp>
          <p:nvSpPr>
            <p:cNvPr id="56" name="Oval 8"/>
            <p:cNvSpPr>
              <a:spLocks noChangeAspect="1" noChangeArrowheads="1"/>
            </p:cNvSpPr>
            <p:nvPr/>
          </p:nvSpPr>
          <p:spPr bwMode="gray">
            <a:xfrm>
              <a:off x="5091113" y="4346575"/>
              <a:ext cx="569912" cy="276225"/>
            </a:xfrm>
            <a:prstGeom prst="ellipse">
              <a:avLst/>
            </a:prstGeom>
            <a:gradFill rotWithShape="1">
              <a:gsLst>
                <a:gs pos="0">
                  <a:schemeClr val="tx1">
                    <a:alpha val="60001"/>
                  </a:schemeClr>
                </a:gs>
                <a:gs pos="100000">
                  <a:schemeClr val="tx1">
                    <a:gamma/>
                    <a:tint val="0"/>
                    <a:invGamma/>
                    <a:alpha val="0"/>
                  </a:schemeClr>
                </a:gs>
              </a:gsLst>
              <a:path path="shape">
                <a:fillToRect l="50000" t="50000" r="50000" b="50000"/>
              </a:path>
            </a:gradFill>
            <a:ln w="9525" algn="ctr">
              <a:noFill/>
              <a:round/>
              <a:headEnd/>
              <a:tailEnd/>
            </a:ln>
            <a:effectLst/>
          </p:spPr>
          <p:txBody>
            <a:bodyPr vert="eaVert" wrap="none" anchor="ctr"/>
            <a:lstStyle/>
            <a:p>
              <a:pPr>
                <a:defRPr/>
              </a:pPr>
              <a:endParaRPr lang="zh-CN" altLang="zh-CN" sz="2400" b="0">
                <a:latin typeface="华文中宋" pitchFamily="2" charset="-122"/>
                <a:ea typeface="华文中宋" pitchFamily="2" charset="-122"/>
              </a:endParaRPr>
            </a:p>
          </p:txBody>
        </p:sp>
        <p:sp>
          <p:nvSpPr>
            <p:cNvPr id="57" name="Arc 9"/>
            <p:cNvSpPr>
              <a:spLocks/>
            </p:cNvSpPr>
            <p:nvPr/>
          </p:nvSpPr>
          <p:spPr bwMode="auto">
            <a:xfrm>
              <a:off x="5102225" y="4229100"/>
              <a:ext cx="550863" cy="303213"/>
            </a:xfrm>
            <a:custGeom>
              <a:avLst/>
              <a:gdLst>
                <a:gd name="T0" fmla="*/ 2147483647 w 43195"/>
                <a:gd name="T1" fmla="*/ 1963517697 h 23732"/>
                <a:gd name="T2" fmla="*/ 78799246 w 43195"/>
                <a:gd name="T3" fmla="*/ 0 h 23732"/>
                <a:gd name="T4" fmla="*/ 2147483647 w 43195"/>
                <a:gd name="T5" fmla="*/ 1608231518 h 23732"/>
                <a:gd name="T6" fmla="*/ 0 60000 65536"/>
                <a:gd name="T7" fmla="*/ 0 60000 65536"/>
                <a:gd name="T8" fmla="*/ 0 60000 65536"/>
                <a:gd name="T9" fmla="*/ 0 w 43195"/>
                <a:gd name="T10" fmla="*/ 0 h 23732"/>
                <a:gd name="T11" fmla="*/ 43195 w 43195"/>
                <a:gd name="T12" fmla="*/ 23732 h 23732"/>
              </a:gdLst>
              <a:ahLst/>
              <a:cxnLst>
                <a:cxn ang="T6">
                  <a:pos x="T0" y="T1"/>
                </a:cxn>
                <a:cxn ang="T7">
                  <a:pos x="T2" y="T3"/>
                </a:cxn>
                <a:cxn ang="T8">
                  <a:pos x="T4" y="T5"/>
                </a:cxn>
              </a:cxnLst>
              <a:rect l="T9" t="T10" r="T11" b="T12"/>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gradFill rotWithShape="1">
              <a:gsLst>
                <a:gs pos="0">
                  <a:srgbClr val="5E9EFF"/>
                </a:gs>
                <a:gs pos="39999">
                  <a:srgbClr val="85C2FF"/>
                </a:gs>
                <a:gs pos="70000">
                  <a:srgbClr val="C4D6EB"/>
                </a:gs>
                <a:gs pos="100000">
                  <a:srgbClr val="FFEBFA"/>
                </a:gs>
              </a:gsLst>
              <a:lin ang="5400000" scaled="0"/>
            </a:gradFill>
            <a:ln w="12700" algn="ctr">
              <a:noFill/>
              <a:round/>
              <a:headEnd/>
              <a:tailEnd/>
            </a:ln>
          </p:spPr>
          <p:txBody>
            <a:bodyPr wrap="none" lIns="87313" tIns="44450" rIns="87313" bIns="44450" anchor="ctr"/>
            <a:lstStyle/>
            <a:p>
              <a:endParaRPr lang="zh-CN" altLang="en-US" sz="2400">
                <a:latin typeface="华文中宋" pitchFamily="2" charset="-122"/>
                <a:ea typeface="华文中宋" pitchFamily="2" charset="-122"/>
              </a:endParaRPr>
            </a:p>
          </p:txBody>
        </p:sp>
        <p:sp>
          <p:nvSpPr>
            <p:cNvPr id="58" name="Oval 10"/>
            <p:cNvSpPr>
              <a:spLocks noChangeAspect="1" noChangeArrowheads="1"/>
            </p:cNvSpPr>
            <p:nvPr/>
          </p:nvSpPr>
          <p:spPr bwMode="gray">
            <a:xfrm>
              <a:off x="5091113" y="4116388"/>
              <a:ext cx="569912" cy="277812"/>
            </a:xfrm>
            <a:prstGeom prst="ellipse">
              <a:avLst/>
            </a:prstGeom>
            <a:gradFill rotWithShape="1">
              <a:gsLst>
                <a:gs pos="0">
                  <a:srgbClr val="5E9EFF"/>
                </a:gs>
                <a:gs pos="39999">
                  <a:srgbClr val="85C2FF"/>
                </a:gs>
                <a:gs pos="70000">
                  <a:srgbClr val="C4D6EB"/>
                </a:gs>
                <a:gs pos="100000">
                  <a:srgbClr val="FFEBFA"/>
                </a:gs>
              </a:gsLst>
              <a:lin ang="5400000" scaled="0"/>
            </a:gradFill>
            <a:ln w="9525" algn="ctr">
              <a:noFill/>
              <a:round/>
              <a:headEnd/>
              <a:tailEnd/>
            </a:ln>
          </p:spPr>
          <p:txBody>
            <a:bodyPr vert="eaVert" wrap="none" anchor="ctr"/>
            <a:lstStyle/>
            <a:p>
              <a:endParaRPr lang="zh-CN" altLang="zh-CN" sz="2400" b="0">
                <a:latin typeface="华文中宋" pitchFamily="2" charset="-122"/>
                <a:ea typeface="华文中宋" pitchFamily="2" charset="-122"/>
              </a:endParaRPr>
            </a:p>
          </p:txBody>
        </p:sp>
        <p:grpSp>
          <p:nvGrpSpPr>
            <p:cNvPr id="13" name="Group 11"/>
            <p:cNvGrpSpPr>
              <a:grpSpLocks/>
            </p:cNvGrpSpPr>
            <p:nvPr/>
          </p:nvGrpSpPr>
          <p:grpSpPr bwMode="auto">
            <a:xfrm>
              <a:off x="5314934" y="3895725"/>
              <a:ext cx="128587" cy="355600"/>
              <a:chOff x="3288" y="2455"/>
              <a:chExt cx="203" cy="567"/>
            </a:xfrm>
          </p:grpSpPr>
          <p:grpSp>
            <p:nvGrpSpPr>
              <p:cNvPr id="14" name="Group 12"/>
              <p:cNvGrpSpPr>
                <a:grpSpLocks/>
              </p:cNvGrpSpPr>
              <p:nvPr/>
            </p:nvGrpSpPr>
            <p:grpSpPr bwMode="auto">
              <a:xfrm>
                <a:off x="3341" y="2700"/>
                <a:ext cx="109" cy="322"/>
                <a:chOff x="3243" y="2500"/>
                <a:chExt cx="567" cy="1701"/>
              </a:xfrm>
            </p:grpSpPr>
            <p:sp>
              <p:nvSpPr>
                <p:cNvPr id="65" name="AutoShape 13"/>
                <p:cNvSpPr>
                  <a:spLocks noChangeArrowheads="1"/>
                </p:cNvSpPr>
                <p:nvPr/>
              </p:nvSpPr>
              <p:spPr bwMode="auto">
                <a:xfrm rot="5400000">
                  <a:off x="2517"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sp>
              <p:nvSpPr>
                <p:cNvPr id="66" name="AutoShape 14"/>
                <p:cNvSpPr>
                  <a:spLocks noChangeArrowheads="1"/>
                </p:cNvSpPr>
                <p:nvPr/>
              </p:nvSpPr>
              <p:spPr bwMode="auto">
                <a:xfrm rot="5400000">
                  <a:off x="2834" y="3226"/>
                  <a:ext cx="1701" cy="250"/>
                </a:xfrm>
                <a:prstGeom prst="roundRect">
                  <a:avLst>
                    <a:gd name="adj" fmla="val 16667"/>
                  </a:avLst>
                </a:prstGeom>
                <a:solidFill>
                  <a:schemeClr val="tx1"/>
                </a:solidFill>
                <a:ln w="9525">
                  <a:noFill/>
                  <a:round/>
                  <a:headEnd/>
                  <a:tailEnd/>
                </a:ln>
              </p:spPr>
              <p:txBody>
                <a:bodyPr wrap="none" anchor="ctr"/>
                <a:lstStyle/>
                <a:p>
                  <a:pPr algn="ctr" latinLnBrk="1"/>
                  <a:endParaRPr lang="zh-CN" altLang="zh-CN" sz="2400" b="0">
                    <a:latin typeface="华文中宋" pitchFamily="2" charset="-122"/>
                    <a:ea typeface="华文中宋" pitchFamily="2" charset="-122"/>
                  </a:endParaRPr>
                </a:p>
              </p:txBody>
            </p:sp>
          </p:grpSp>
          <p:sp>
            <p:nvSpPr>
              <p:cNvPr id="63" name="AutoShape 15"/>
              <p:cNvSpPr>
                <a:spLocks noChangeArrowheads="1"/>
              </p:cNvSpPr>
              <p:nvPr/>
            </p:nvSpPr>
            <p:spPr bwMode="auto">
              <a:xfrm rot="10800000">
                <a:off x="3288" y="2580"/>
                <a:ext cx="203" cy="206"/>
              </a:xfrm>
              <a:prstGeom prst="roundRect">
                <a:avLst>
                  <a:gd name="adj" fmla="val 16667"/>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sp>
            <p:nvSpPr>
              <p:cNvPr id="64" name="AutoShape 16"/>
              <p:cNvSpPr>
                <a:spLocks noChangeArrowheads="1"/>
              </p:cNvSpPr>
              <p:nvPr/>
            </p:nvSpPr>
            <p:spPr bwMode="auto">
              <a:xfrm rot="8100000">
                <a:off x="3337" y="2455"/>
                <a:ext cx="105" cy="107"/>
              </a:xfrm>
              <a:prstGeom prst="roundRect">
                <a:avLst>
                  <a:gd name="adj" fmla="val 50000"/>
                </a:avLst>
              </a:prstGeom>
              <a:solidFill>
                <a:schemeClr val="tx1"/>
              </a:solidFill>
              <a:ln w="9525">
                <a:noFill/>
                <a:round/>
                <a:headEnd/>
                <a:tailEnd/>
              </a:ln>
            </p:spPr>
            <p:txBody>
              <a:bodyPr rot="10800000" wrap="none" anchor="ctr"/>
              <a:lstStyle/>
              <a:p>
                <a:pPr algn="ctr" latinLnBrk="1"/>
                <a:endParaRPr lang="zh-CN" altLang="zh-CN" sz="2400" b="0">
                  <a:latin typeface="华文中宋" pitchFamily="2" charset="-122"/>
                  <a:ea typeface="华文中宋" pitchFamily="2" charset="-122"/>
                </a:endParaRPr>
              </a:p>
            </p:txBody>
          </p:sp>
        </p:grpSp>
        <p:sp>
          <p:nvSpPr>
            <p:cNvPr id="60" name="AutoShape 71"/>
            <p:cNvSpPr>
              <a:spLocks noChangeArrowheads="1"/>
            </p:cNvSpPr>
            <p:nvPr/>
          </p:nvSpPr>
          <p:spPr bwMode="auto">
            <a:xfrm>
              <a:off x="5821363" y="4195763"/>
              <a:ext cx="1987550" cy="300037"/>
            </a:xfrm>
            <a:prstGeom prst="roundRect">
              <a:avLst>
                <a:gd name="adj" fmla="val 5630"/>
              </a:avLst>
            </a:prstGeom>
            <a:gradFill rotWithShape="1">
              <a:gsLst>
                <a:gs pos="0">
                  <a:srgbClr val="5E9EFF"/>
                </a:gs>
                <a:gs pos="39999">
                  <a:srgbClr val="85C2FF"/>
                </a:gs>
                <a:gs pos="70000">
                  <a:srgbClr val="C4D6EB"/>
                </a:gs>
                <a:gs pos="100000">
                  <a:srgbClr val="FFEBFA"/>
                </a:gs>
              </a:gsLst>
              <a:lin ang="5400000" scaled="0"/>
            </a:gradFill>
            <a:ln w="6350" algn="ctr">
              <a:noFill/>
              <a:round/>
              <a:headEnd/>
              <a:tailEnd/>
            </a:ln>
            <a:effectLst/>
          </p:spPr>
          <p:txBody>
            <a:bodyPr wrap="none" anchor="ctr"/>
            <a:lstStyle/>
            <a:p>
              <a:pPr algn="ctr">
                <a:lnSpc>
                  <a:spcPct val="120000"/>
                </a:lnSpc>
                <a:spcBef>
                  <a:spcPct val="20000"/>
                </a:spcBef>
                <a:buClr>
                  <a:srgbClr val="E1B40C"/>
                </a:buClr>
                <a:buFont typeface="微软雅黑" pitchFamily="34" charset="-122"/>
                <a:buNone/>
                <a:defRPr/>
              </a:pPr>
              <a:endParaRPr lang="zh-CN" altLang="en-US" sz="2400" dirty="0">
                <a:solidFill>
                  <a:schemeClr val="bg1"/>
                </a:solidFill>
                <a:effectLst>
                  <a:outerShdw blurRad="38100" dist="38100" dir="2700000" algn="tl">
                    <a:srgbClr val="000000"/>
                  </a:outerShdw>
                </a:effectLst>
                <a:latin typeface="华文中宋" pitchFamily="2" charset="-122"/>
                <a:ea typeface="华文中宋" pitchFamily="2" charset="-122"/>
              </a:endParaRPr>
            </a:p>
          </p:txBody>
        </p:sp>
        <p:sp>
          <p:nvSpPr>
            <p:cNvPr id="61" name="AutoShape 52"/>
            <p:cNvSpPr>
              <a:spLocks noChangeArrowheads="1"/>
            </p:cNvSpPr>
            <p:nvPr/>
          </p:nvSpPr>
          <p:spPr bwMode="auto">
            <a:xfrm rot="5400000">
              <a:off x="2335212" y="1960563"/>
              <a:ext cx="246063" cy="306388"/>
            </a:xfrm>
            <a:prstGeom prst="triangle">
              <a:avLst>
                <a:gd name="adj" fmla="val 50000"/>
              </a:avLst>
            </a:prstGeom>
            <a:solidFill>
              <a:schemeClr val="hlink"/>
            </a:solidFill>
            <a:ln w="19050" algn="ctr">
              <a:solidFill>
                <a:schemeClr val="hlink"/>
              </a:solidFill>
              <a:miter lim="800000"/>
              <a:headEnd/>
              <a:tailEnd/>
            </a:ln>
          </p:spPr>
          <p:txBody>
            <a:bodyPr rot="10800000" vert="eaVert" wrap="none" lIns="87313" tIns="44450" rIns="87313" bIns="44450" anchor="ctr"/>
            <a:lstStyle/>
            <a:p>
              <a:endParaRPr lang="zh-CN" altLang="zh-CN" sz="2400" b="0">
                <a:solidFill>
                  <a:schemeClr val="tx2"/>
                </a:solidFill>
                <a:latin typeface="华文中宋" pitchFamily="2" charset="-122"/>
                <a:ea typeface="华文中宋" pitchFamily="2" charset="-122"/>
              </a:endParaRPr>
            </a:p>
          </p:txBody>
        </p:sp>
      </p:grpSp>
      <p:sp>
        <p:nvSpPr>
          <p:cNvPr id="87" name="矩形 86"/>
          <p:cNvSpPr/>
          <p:nvPr/>
        </p:nvSpPr>
        <p:spPr>
          <a:xfrm>
            <a:off x="1418368" y="1409638"/>
            <a:ext cx="2319866" cy="461665"/>
          </a:xfrm>
          <a:prstGeom prst="rect">
            <a:avLst/>
          </a:prstGeom>
        </p:spPr>
        <p:txBody>
          <a:bodyPr wrap="none">
            <a:spAutoFit/>
          </a:bodyPr>
          <a:lstStyle/>
          <a:p>
            <a:pPr lvl="0" algn="ctr"/>
            <a:r>
              <a:rPr lang="en-US" altLang="zh-CN" sz="2400" dirty="0" smtClean="0">
                <a:latin typeface="华文中宋" panose="02010600040101010101" pitchFamily="2" charset="-122"/>
                <a:ea typeface="华文中宋" panose="02010600040101010101" pitchFamily="2" charset="-122"/>
              </a:rPr>
              <a:t>2.</a:t>
            </a:r>
            <a:r>
              <a:rPr lang="zh-CN" altLang="en-US" sz="2400" dirty="0" smtClean="0">
                <a:latin typeface="华文中宋" panose="02010600040101010101" pitchFamily="2" charset="-122"/>
                <a:ea typeface="华文中宋" panose="02010600040101010101" pitchFamily="2" charset="-122"/>
              </a:rPr>
              <a:t>加强能力导向</a:t>
            </a:r>
            <a:endParaRPr lang="zh-CN" altLang="en-US" sz="2400" dirty="0">
              <a:latin typeface="华文中宋" panose="02010600040101010101" pitchFamily="2" charset="-122"/>
              <a:ea typeface="华文中宋" panose="02010600040101010101" pitchFamily="2" charset="-122"/>
            </a:endParaRPr>
          </a:p>
        </p:txBody>
      </p:sp>
      <p:sp>
        <p:nvSpPr>
          <p:cNvPr id="77"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82" name="组合 9"/>
          <p:cNvGrpSpPr/>
          <p:nvPr/>
        </p:nvGrpSpPr>
        <p:grpSpPr>
          <a:xfrm>
            <a:off x="195284" y="825457"/>
            <a:ext cx="3645741" cy="553254"/>
            <a:chOff x="412885" y="1162986"/>
            <a:chExt cx="3645741" cy="553254"/>
          </a:xfrm>
        </p:grpSpPr>
        <p:sp>
          <p:nvSpPr>
            <p:cNvPr id="88" name="矩形 87"/>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89" name="组合 28"/>
            <p:cNvGrpSpPr/>
            <p:nvPr/>
          </p:nvGrpSpPr>
          <p:grpSpPr>
            <a:xfrm>
              <a:off x="412885" y="1162986"/>
              <a:ext cx="666069" cy="553254"/>
              <a:chOff x="611187" y="261275"/>
              <a:chExt cx="666069" cy="664458"/>
            </a:xfrm>
          </p:grpSpPr>
          <p:sp>
            <p:nvSpPr>
              <p:cNvPr id="90" name="矩形 8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91" name="矩形 9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图示 81"/>
          <p:cNvGraphicFramePr/>
          <p:nvPr/>
        </p:nvGraphicFramePr>
        <p:xfrm>
          <a:off x="769257" y="2554504"/>
          <a:ext cx="7765143"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组合 86"/>
          <p:cNvGrpSpPr/>
          <p:nvPr/>
        </p:nvGrpSpPr>
        <p:grpSpPr>
          <a:xfrm>
            <a:off x="662444" y="4165590"/>
            <a:ext cx="7897885" cy="1117600"/>
            <a:chOff x="3177596" y="2709417"/>
            <a:chExt cx="2870971" cy="1370926"/>
          </a:xfrm>
          <a:scene3d>
            <a:camera prst="orthographicFront">
              <a:rot lat="0" lon="0" rev="0"/>
            </a:camera>
            <a:lightRig rig="chilly" dir="t">
              <a:rot lat="0" lon="0" rev="18480000"/>
            </a:lightRig>
          </a:scene3d>
        </p:grpSpPr>
        <p:sp>
          <p:nvSpPr>
            <p:cNvPr id="88" name="圆角矩形 87"/>
            <p:cNvSpPr/>
            <p:nvPr/>
          </p:nvSpPr>
          <p:spPr>
            <a:xfrm>
              <a:off x="3209763" y="2780633"/>
              <a:ext cx="2838803" cy="1281906"/>
            </a:xfrm>
            <a:prstGeom prst="roundRect">
              <a:avLst>
                <a:gd name="adj" fmla="val 10000"/>
              </a:avLst>
            </a:prstGeom>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圆角矩形 4"/>
            <p:cNvSpPr/>
            <p:nvPr/>
          </p:nvSpPr>
          <p:spPr>
            <a:xfrm>
              <a:off x="3177596" y="2709417"/>
              <a:ext cx="2870971" cy="1370926"/>
            </a:xfrm>
            <a:prstGeom prst="rect">
              <a:avLst/>
            </a:prstGeom>
            <a:solidFill>
              <a:schemeClr val="accent1">
                <a:lumMod val="20000"/>
                <a:lumOff val="80000"/>
              </a:schemeClr>
            </a:solidFill>
            <a:ln>
              <a:noFill/>
            </a:ln>
            <a:effectLst/>
            <a:sp3d prstMaterial="clear">
              <a:bevelT h="63500"/>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400" kern="1200" dirty="0" smtClean="0">
                  <a:solidFill>
                    <a:srgbClr val="000000"/>
                  </a:solidFill>
                  <a:latin typeface="华文中宋" pitchFamily="2" charset="-122"/>
                  <a:ea typeface="华文中宋" pitchFamily="2" charset="-122"/>
                  <a:cs typeface="Times New Roman" pitchFamily="18" charset="0"/>
                </a:rPr>
                <a:t>或者说我们要在过去传授知识的基础上再加上培养能力。</a:t>
              </a:r>
              <a:endParaRPr lang="zh-CN" altLang="en-US" sz="2400" kern="1200" dirty="0"/>
            </a:p>
          </p:txBody>
        </p:sp>
      </p:grpSp>
      <p:sp>
        <p:nvSpPr>
          <p:cNvPr id="15" name="矩形 14"/>
          <p:cNvSpPr/>
          <p:nvPr/>
        </p:nvSpPr>
        <p:spPr>
          <a:xfrm>
            <a:off x="1418368" y="1560245"/>
            <a:ext cx="2319866" cy="461665"/>
          </a:xfrm>
          <a:prstGeom prst="rect">
            <a:avLst/>
          </a:prstGeom>
        </p:spPr>
        <p:txBody>
          <a:bodyPr wrap="none">
            <a:spAutoFit/>
          </a:bodyPr>
          <a:lstStyle/>
          <a:p>
            <a:pPr lvl="0" algn="ctr"/>
            <a:r>
              <a:rPr lang="en-US" altLang="zh-CN" sz="2400" dirty="0" smtClean="0">
                <a:latin typeface="华文中宋" panose="02010600040101010101" pitchFamily="2" charset="-122"/>
                <a:ea typeface="华文中宋" panose="02010600040101010101" pitchFamily="2" charset="-122"/>
              </a:rPr>
              <a:t>2.</a:t>
            </a:r>
            <a:r>
              <a:rPr lang="zh-CN" altLang="en-US" sz="2400" dirty="0" smtClean="0">
                <a:latin typeface="华文中宋" panose="02010600040101010101" pitchFamily="2" charset="-122"/>
                <a:ea typeface="华文中宋" panose="02010600040101010101" pitchFamily="2" charset="-122"/>
              </a:rPr>
              <a:t>加强能力导向</a:t>
            </a:r>
            <a:endParaRPr lang="zh-CN" altLang="en-US" sz="2400" dirty="0">
              <a:latin typeface="华文中宋" panose="02010600040101010101" pitchFamily="2" charset="-122"/>
              <a:ea typeface="华文中宋" panose="02010600040101010101" pitchFamily="2" charset="-122"/>
            </a:endParaRPr>
          </a:p>
        </p:txBody>
      </p:sp>
      <p:sp>
        <p:nvSpPr>
          <p:cNvPr id="16"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7" name="组合 9"/>
          <p:cNvGrpSpPr/>
          <p:nvPr/>
        </p:nvGrpSpPr>
        <p:grpSpPr>
          <a:xfrm>
            <a:off x="195284" y="825457"/>
            <a:ext cx="3645741" cy="553254"/>
            <a:chOff x="412885" y="1162986"/>
            <a:chExt cx="3645741" cy="553254"/>
          </a:xfrm>
        </p:grpSpPr>
        <p:sp>
          <p:nvSpPr>
            <p:cNvPr id="18" name="矩形 17"/>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9" name="组合 28"/>
            <p:cNvGrpSpPr/>
            <p:nvPr/>
          </p:nvGrpSpPr>
          <p:grpSpPr>
            <a:xfrm>
              <a:off x="412885" y="1162986"/>
              <a:ext cx="666069" cy="553254"/>
              <a:chOff x="611187" y="261275"/>
              <a:chExt cx="666069" cy="664458"/>
            </a:xfrm>
          </p:grpSpPr>
          <p:sp>
            <p:nvSpPr>
              <p:cNvPr id="20" name="矩形 1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2" name="矩形 21"/>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2"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706896"/>
            <a:ext cx="9144000" cy="3011715"/>
          </a:xfrm>
          <a:prstGeom prst="rect">
            <a:avLst/>
          </a:prstGeom>
          <a:solidFill>
            <a:srgbClr val="0070C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idx="4294967295"/>
          </p:nvPr>
        </p:nvSpPr>
        <p:spPr>
          <a:xfrm>
            <a:off x="0" y="0"/>
            <a:ext cx="1814286" cy="711200"/>
          </a:xfrm>
        </p:spPr>
        <p:txBody>
          <a:bodyPr>
            <a:normAutofit/>
          </a:bodyPr>
          <a:lstStyle/>
          <a:p>
            <a:r>
              <a:rPr lang="zh-CN" altLang="en-US" b="1" dirty="0" smtClean="0"/>
              <a:t>前 言</a:t>
            </a:r>
            <a:endParaRPr lang="zh-CN" altLang="en-US" b="1" dirty="0"/>
          </a:p>
        </p:txBody>
      </p:sp>
      <p:sp>
        <p:nvSpPr>
          <p:cNvPr id="5" name="矩形 4"/>
          <p:cNvSpPr/>
          <p:nvPr/>
        </p:nvSpPr>
        <p:spPr>
          <a:xfrm>
            <a:off x="3491884" y="2025434"/>
            <a:ext cx="5482091" cy="2297424"/>
          </a:xfrm>
          <a:prstGeom prst="rect">
            <a:avLst/>
          </a:prstGeom>
        </p:spPr>
        <p:txBody>
          <a:bodyPr wrap="square">
            <a:spAutoFit/>
          </a:bodyPr>
          <a:lstStyle/>
          <a:p>
            <a:pPr indent="457200">
              <a:lnSpc>
                <a:spcPts val="3500"/>
              </a:lnSpc>
            </a:pPr>
            <a:r>
              <a:rPr lang="zh-CN" altLang="zh-CN" sz="2400" dirty="0" smtClean="0">
                <a:solidFill>
                  <a:prstClr val="black"/>
                </a:solidFill>
                <a:latin typeface="华文中宋" panose="02010600040101010101" pitchFamily="2" charset="-122"/>
                <a:ea typeface="华文中宋" panose="02010600040101010101" pitchFamily="2" charset="-122"/>
              </a:rPr>
              <a:t>我们</a:t>
            </a:r>
            <a:r>
              <a:rPr lang="zh-CN" altLang="zh-CN" sz="2400" dirty="0">
                <a:solidFill>
                  <a:prstClr val="black"/>
                </a:solidFill>
                <a:latin typeface="华文中宋" panose="02010600040101010101" pitchFamily="2" charset="-122"/>
                <a:ea typeface="华文中宋" panose="02010600040101010101" pitchFamily="2" charset="-122"/>
              </a:rPr>
              <a:t>这支课改先锋队的组建，是在全校范围内优选的，基本覆盖了所有的已招生专业，其组建之快、人数之多、分布之合理，比我预料的要好，我们这项工作有了一个好的基础和开端</a:t>
            </a:r>
            <a:r>
              <a:rPr lang="zh-CN" altLang="zh-CN" sz="2400" dirty="0" smtClean="0">
                <a:solidFill>
                  <a:prstClr val="black"/>
                </a:solidFill>
                <a:latin typeface="华文中宋" panose="02010600040101010101" pitchFamily="2" charset="-122"/>
                <a:ea typeface="华文中宋" panose="02010600040101010101" pitchFamily="2" charset="-122"/>
              </a:rPr>
              <a:t>。</a:t>
            </a:r>
            <a:endParaRPr lang="zh-CN" altLang="zh-CN" sz="2400" dirty="0">
              <a:solidFill>
                <a:prstClr val="black"/>
              </a:solidFill>
              <a:latin typeface="华文中宋" panose="02010600040101010101" pitchFamily="2" charset="-122"/>
              <a:ea typeface="华文中宋" panose="02010600040101010101" pitchFamily="2" charset="-122"/>
            </a:endParaRPr>
          </a:p>
        </p:txBody>
      </p:sp>
      <p:pic>
        <p:nvPicPr>
          <p:cNvPr id="3074" name="Picture 2" descr="E:\校领导照片\IMG_5743.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6829" t="27207" r="-2022"/>
          <a:stretch/>
        </p:blipFill>
        <p:spPr bwMode="auto">
          <a:xfrm>
            <a:off x="0" y="1875577"/>
            <a:ext cx="3491880" cy="2597138"/>
          </a:xfrm>
          <a:prstGeom prst="rect">
            <a:avLst/>
          </a:prstGeom>
          <a:noFill/>
          <a:extLst>
            <a:ext uri="{909E8E84-426E-40DD-AFC4-6F175D3DCCD1}">
              <a14:hiddenFill xmlns="" xmlns:a14="http://schemas.microsoft.com/office/drawing/2010/main">
                <a:solidFill>
                  <a:srgbClr val="FFFFFF"/>
                </a:solidFill>
              </a14:hiddenFill>
            </a:ext>
          </a:extLst>
        </p:spPr>
      </p:pic>
      <p:cxnSp>
        <p:nvCxnSpPr>
          <p:cNvPr id="3" name="直接连接符 2"/>
          <p:cNvCxnSpPr/>
          <p:nvPr/>
        </p:nvCxnSpPr>
        <p:spPr>
          <a:xfrm>
            <a:off x="0" y="4718612"/>
            <a:ext cx="9144000" cy="0"/>
          </a:xfrm>
          <a:prstGeom prst="line">
            <a:avLst/>
          </a:prstGeom>
          <a:ln w="31750">
            <a:solidFill>
              <a:srgbClr val="00B0F0"/>
            </a:solidFill>
            <a:prstDash val="dashDot"/>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0" y="1706897"/>
            <a:ext cx="9144000" cy="0"/>
          </a:xfrm>
          <a:prstGeom prst="line">
            <a:avLst/>
          </a:prstGeom>
          <a:ln w="31750">
            <a:solidFill>
              <a:srgbClr val="00B0F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83260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图示 15"/>
          <p:cNvGraphicFramePr/>
          <p:nvPr/>
        </p:nvGraphicFramePr>
        <p:xfrm>
          <a:off x="333827" y="2372179"/>
          <a:ext cx="856343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矩形 11"/>
          <p:cNvSpPr/>
          <p:nvPr/>
        </p:nvSpPr>
        <p:spPr>
          <a:xfrm>
            <a:off x="1418368" y="1409638"/>
            <a:ext cx="2319866" cy="461665"/>
          </a:xfrm>
          <a:prstGeom prst="rect">
            <a:avLst/>
          </a:prstGeom>
        </p:spPr>
        <p:txBody>
          <a:bodyPr wrap="none">
            <a:spAutoFit/>
          </a:bodyPr>
          <a:lstStyle/>
          <a:p>
            <a:pPr lvl="0" algn="ctr"/>
            <a:r>
              <a:rPr lang="en-US" altLang="zh-CN" sz="2400" dirty="0" smtClean="0">
                <a:latin typeface="华文中宋" panose="02010600040101010101" pitchFamily="2" charset="-122"/>
                <a:ea typeface="华文中宋" panose="02010600040101010101" pitchFamily="2" charset="-122"/>
              </a:rPr>
              <a:t>2.</a:t>
            </a:r>
            <a:r>
              <a:rPr lang="zh-CN" altLang="en-US" sz="2400" dirty="0" smtClean="0">
                <a:latin typeface="华文中宋" panose="02010600040101010101" pitchFamily="2" charset="-122"/>
                <a:ea typeface="华文中宋" panose="02010600040101010101" pitchFamily="2" charset="-122"/>
              </a:rPr>
              <a:t>加强能力导向</a:t>
            </a:r>
            <a:endParaRPr lang="zh-CN" altLang="en-US" sz="2400" dirty="0">
              <a:latin typeface="华文中宋" panose="02010600040101010101" pitchFamily="2" charset="-122"/>
              <a:ea typeface="华文中宋" panose="02010600040101010101" pitchFamily="2" charset="-122"/>
            </a:endParaRPr>
          </a:p>
        </p:txBody>
      </p:sp>
      <p:sp>
        <p:nvSpPr>
          <p:cNvPr id="13"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4" name="组合 9"/>
          <p:cNvGrpSpPr/>
          <p:nvPr/>
        </p:nvGrpSpPr>
        <p:grpSpPr>
          <a:xfrm>
            <a:off x="195284" y="825457"/>
            <a:ext cx="3645741" cy="553254"/>
            <a:chOff x="412885" y="1162986"/>
            <a:chExt cx="3645741" cy="553254"/>
          </a:xfrm>
        </p:grpSpPr>
        <p:sp>
          <p:nvSpPr>
            <p:cNvPr id="15" name="矩形 14"/>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0" y="4816710"/>
            <a:ext cx="9144000" cy="5303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76250" algn="ctr" defTabSz="914400" rtl="0" eaLnBrk="1" fontAlgn="base" latinLnBrk="0" hangingPunct="1">
              <a:lnSpc>
                <a:spcPts val="384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这些理念应该在我们的课改中得到体现。</a:t>
            </a:r>
            <a:endParaRPr kumimoji="0" lang="zh-CN" sz="3200" b="0" i="0" u="none" strike="noStrike" cap="none" normalizeH="0" baseline="0" dirty="0" smtClean="0">
              <a:ln>
                <a:noFill/>
              </a:ln>
              <a:solidFill>
                <a:schemeClr val="tx1"/>
              </a:solidFill>
              <a:effectLst/>
              <a:latin typeface="Arial" pitchFamily="34" charset="0"/>
              <a:ea typeface="宋体" pitchFamily="2" charset="-122"/>
            </a:endParaRPr>
          </a:p>
        </p:txBody>
      </p:sp>
      <p:graphicFrame>
        <p:nvGraphicFramePr>
          <p:cNvPr id="16" name="图示 15"/>
          <p:cNvGraphicFramePr/>
          <p:nvPr/>
        </p:nvGraphicFramePr>
        <p:xfrm>
          <a:off x="304801" y="2394857"/>
          <a:ext cx="8476342" cy="222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p:cNvSpPr/>
          <p:nvPr/>
        </p:nvSpPr>
        <p:spPr>
          <a:xfrm>
            <a:off x="1418368" y="1409638"/>
            <a:ext cx="2319866" cy="461665"/>
          </a:xfrm>
          <a:prstGeom prst="rect">
            <a:avLst/>
          </a:prstGeom>
        </p:spPr>
        <p:txBody>
          <a:bodyPr wrap="none">
            <a:spAutoFit/>
          </a:bodyPr>
          <a:lstStyle/>
          <a:p>
            <a:pPr lvl="0" algn="ctr"/>
            <a:r>
              <a:rPr lang="en-US" altLang="zh-CN" sz="2400" dirty="0" smtClean="0">
                <a:latin typeface="华文中宋" panose="02010600040101010101" pitchFamily="2" charset="-122"/>
                <a:ea typeface="华文中宋" panose="02010600040101010101" pitchFamily="2" charset="-122"/>
              </a:rPr>
              <a:t>2.</a:t>
            </a:r>
            <a:r>
              <a:rPr lang="zh-CN" altLang="en-US" sz="2400" dirty="0" smtClean="0">
                <a:latin typeface="华文中宋" panose="02010600040101010101" pitchFamily="2" charset="-122"/>
                <a:ea typeface="华文中宋" panose="02010600040101010101" pitchFamily="2" charset="-122"/>
              </a:rPr>
              <a:t>加强能力导向</a:t>
            </a:r>
            <a:endParaRPr lang="zh-CN" altLang="en-US" sz="2400" dirty="0">
              <a:latin typeface="华文中宋" panose="02010600040101010101" pitchFamily="2" charset="-122"/>
              <a:ea typeface="华文中宋" panose="02010600040101010101" pitchFamily="2" charset="-122"/>
            </a:endParaRPr>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195284" y="825457"/>
            <a:ext cx="3645741" cy="553254"/>
            <a:chOff x="412885" y="1162986"/>
            <a:chExt cx="3645741" cy="553254"/>
          </a:xfrm>
        </p:grpSpPr>
        <p:sp>
          <p:nvSpPr>
            <p:cNvPr id="17" name="矩形 16"/>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8" name="组合 28"/>
            <p:cNvGrpSpPr/>
            <p:nvPr/>
          </p:nvGrpSpPr>
          <p:grpSpPr>
            <a:xfrm>
              <a:off x="412885" y="1162986"/>
              <a:ext cx="666069" cy="553254"/>
              <a:chOff x="611187" y="261275"/>
              <a:chExt cx="666069" cy="664458"/>
            </a:xfrm>
          </p:grpSpPr>
          <p:sp>
            <p:nvSpPr>
              <p:cNvPr id="19" name="矩形 1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0" name="矩形 19"/>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1204856" y="3482256"/>
            <a:ext cx="7239897" cy="10669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28625" algn="l" defTabSz="914400" rtl="0" eaLnBrk="1" fontAlgn="base" latinLnBrk="0" hangingPunct="1">
              <a:lnSpc>
                <a:spcPts val="38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刘建军教授给我们作报告，提出</a:t>
            </a:r>
            <a:r>
              <a:rPr kumimoji="0" lang="zh-CN" sz="2400" b="0" i="0" u="none" strike="noStrike" cap="none" normalizeH="0" baseline="0" dirty="0" smtClean="0">
                <a:ln>
                  <a:noFill/>
                </a:ln>
                <a:solidFill>
                  <a:srgbClr val="000000"/>
                </a:solidFill>
                <a:effectLst/>
                <a:latin typeface="Arial"/>
                <a:ea typeface="华文中宋" pitchFamily="2" charset="-122"/>
                <a:cs typeface="Times New Roman" pitchFamily="18" charset="0"/>
              </a:rPr>
              <a:t>“</a:t>
            </a: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知识编到教材上就死了</a:t>
            </a:r>
            <a:r>
              <a:rPr kumimoji="0" lang="zh-CN" sz="2400" b="0" i="0" u="none" strike="noStrike" cap="none" normalizeH="0" baseline="0" dirty="0" smtClean="0">
                <a:ln>
                  <a:noFill/>
                </a:ln>
                <a:solidFill>
                  <a:srgbClr val="000000"/>
                </a:solidFill>
                <a:effectLst/>
                <a:latin typeface="Arial"/>
                <a:ea typeface="华文中宋" pitchFamily="2" charset="-122"/>
                <a:cs typeface="Times New Roman" pitchFamily="18" charset="0"/>
              </a:rPr>
              <a:t>”</a:t>
            </a: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，教师就是要把教材上死的知识赋予生机。</a:t>
            </a:r>
            <a:endParaRPr kumimoji="0" lang="zh-CN" sz="2400" b="0" i="0" u="none" strike="noStrike" cap="none" normalizeH="0" baseline="0" dirty="0" smtClean="0">
              <a:ln>
                <a:noFill/>
              </a:ln>
              <a:solidFill>
                <a:schemeClr val="tx1"/>
              </a:solidFill>
              <a:effectLst/>
              <a:latin typeface="Arial" pitchFamily="34" charset="0"/>
              <a:ea typeface="宋体" pitchFamily="2" charset="-122"/>
            </a:endParaRPr>
          </a:p>
        </p:txBody>
      </p:sp>
      <p:sp>
        <p:nvSpPr>
          <p:cNvPr id="14" name="矩形 13"/>
          <p:cNvSpPr/>
          <p:nvPr/>
        </p:nvSpPr>
        <p:spPr>
          <a:xfrm>
            <a:off x="928914" y="2522087"/>
            <a:ext cx="7910286" cy="461665"/>
          </a:xfrm>
          <a:prstGeom prst="rect">
            <a:avLst/>
          </a:prstGeom>
        </p:spPr>
        <p:txBody>
          <a:bodyPr wrap="square">
            <a:spAutoFit/>
          </a:bodyPr>
          <a:lstStyle/>
          <a:p>
            <a:pPr indent="457200"/>
            <a:r>
              <a:rPr lang="zh-CN" altLang="en-US" sz="2400" dirty="0" smtClean="0">
                <a:solidFill>
                  <a:srgbClr val="000000"/>
                </a:solidFill>
                <a:latin typeface="华文中宋" pitchFamily="2" charset="-122"/>
                <a:ea typeface="华文中宋" pitchFamily="2" charset="-122"/>
                <a:cs typeface="Times New Roman" pitchFamily="18" charset="0"/>
              </a:rPr>
              <a:t>再好的教材，也不应原封不动地搬到课堂上照本宣科。</a:t>
            </a:r>
            <a:endParaRPr lang="zh-CN" altLang="en-US" sz="2400" dirty="0"/>
          </a:p>
        </p:txBody>
      </p:sp>
      <p:grpSp>
        <p:nvGrpSpPr>
          <p:cNvPr id="4" name="组合 16"/>
          <p:cNvGrpSpPr/>
          <p:nvPr/>
        </p:nvGrpSpPr>
        <p:grpSpPr>
          <a:xfrm>
            <a:off x="0" y="3038929"/>
            <a:ext cx="9144001" cy="275771"/>
            <a:chOff x="647702" y="5265146"/>
            <a:chExt cx="7921940" cy="90386"/>
          </a:xfrm>
        </p:grpSpPr>
        <p:cxnSp>
          <p:nvCxnSpPr>
            <p:cNvPr id="17" name="直接连接符 16"/>
            <p:cNvCxnSpPr>
              <a:endCxn id="25" idx="2"/>
            </p:cNvCxnSpPr>
            <p:nvPr/>
          </p:nvCxnSpPr>
          <p:spPr>
            <a:xfrm>
              <a:off x="705811" y="5310339"/>
              <a:ext cx="7790173" cy="0"/>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2" name="椭圆 21"/>
            <p:cNvSpPr>
              <a:spLocks noChangeAspect="1"/>
            </p:cNvSpPr>
            <p:nvPr/>
          </p:nvSpPr>
          <p:spPr>
            <a:xfrm>
              <a:off x="647702"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8495984" y="5265146"/>
              <a:ext cx="73658" cy="903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p:nvSpPr>
        <p:spPr>
          <a:xfrm>
            <a:off x="1418369" y="1409638"/>
            <a:ext cx="7001731" cy="830997"/>
          </a:xfrm>
          <a:prstGeom prst="rect">
            <a:avLst/>
          </a:prstGeom>
        </p:spPr>
        <p:txBody>
          <a:bodyPr wrap="square">
            <a:spAutoFit/>
          </a:bodyPr>
          <a:lstStyle/>
          <a:p>
            <a:pPr lvl="0"/>
            <a:r>
              <a:rPr lang="en-US" altLang="zh-CN" sz="2400" dirty="0" smtClean="0">
                <a:latin typeface="华文中宋" panose="02010600040101010101" pitchFamily="2" charset="-122"/>
                <a:ea typeface="华文中宋" panose="02010600040101010101" pitchFamily="2" charset="-122"/>
              </a:rPr>
              <a:t>3. </a:t>
            </a:r>
            <a:r>
              <a:rPr lang="zh-CN" altLang="en-US" sz="2400" dirty="0" smtClean="0">
                <a:latin typeface="华文中宋" panose="02010600040101010101" pitchFamily="2" charset="-122"/>
                <a:ea typeface="华文中宋" panose="02010600040101010101" pitchFamily="2" charset="-122"/>
              </a:rPr>
              <a:t>加强教师的科研体会和所了解的工程问题与社会问题的实例</a:t>
            </a:r>
          </a:p>
        </p:txBody>
      </p:sp>
      <p:sp>
        <p:nvSpPr>
          <p:cNvPr id="2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6" name="组合 9"/>
          <p:cNvGrpSpPr/>
          <p:nvPr/>
        </p:nvGrpSpPr>
        <p:grpSpPr>
          <a:xfrm>
            <a:off x="195284" y="825457"/>
            <a:ext cx="3645741" cy="553254"/>
            <a:chOff x="412885" y="1162986"/>
            <a:chExt cx="3645741" cy="553254"/>
          </a:xfrm>
        </p:grpSpPr>
        <p:sp>
          <p:nvSpPr>
            <p:cNvPr id="27" name="矩形 26"/>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28" name="组合 28"/>
            <p:cNvGrpSpPr/>
            <p:nvPr/>
          </p:nvGrpSpPr>
          <p:grpSpPr>
            <a:xfrm>
              <a:off x="412885" y="1162986"/>
              <a:ext cx="666069" cy="553254"/>
              <a:chOff x="611187" y="261275"/>
              <a:chExt cx="666069" cy="664458"/>
            </a:xfrm>
          </p:grpSpPr>
          <p:sp>
            <p:nvSpPr>
              <p:cNvPr id="29" name="矩形 28"/>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30" name="矩形 29"/>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comb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梯形 13"/>
          <p:cNvSpPr/>
          <p:nvPr/>
        </p:nvSpPr>
        <p:spPr>
          <a:xfrm rot="5400000">
            <a:off x="162646" y="2206601"/>
            <a:ext cx="2569026" cy="2148114"/>
          </a:xfrm>
          <a:prstGeom prst="trapezoid">
            <a:avLst/>
          </a:pr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09644" y="2351027"/>
            <a:ext cx="2002971" cy="2041585"/>
          </a:xfrm>
          <a:prstGeom prst="rect">
            <a:avLst/>
          </a:prstGeom>
        </p:spPr>
        <p:txBody>
          <a:bodyPr wrap="square">
            <a:spAutoFit/>
          </a:bodyPr>
          <a:lstStyle/>
          <a:p>
            <a:pPr indent="457200">
              <a:lnSpc>
                <a:spcPts val="3800"/>
              </a:lnSpc>
            </a:pPr>
            <a:r>
              <a:rPr lang="zh-CN" altLang="en-US" sz="2400" dirty="0" smtClean="0">
                <a:solidFill>
                  <a:srgbClr val="000000"/>
                </a:solidFill>
                <a:latin typeface="华文中宋" pitchFamily="2" charset="-122"/>
                <a:ea typeface="华文中宋" pitchFamily="2" charset="-122"/>
                <a:cs typeface="Times New Roman" pitchFamily="18" charset="0"/>
              </a:rPr>
              <a:t>课堂教学内容应该在三个方面下功夫</a:t>
            </a:r>
            <a:endParaRPr lang="zh-CN" altLang="en-US" sz="2400" dirty="0"/>
          </a:p>
        </p:txBody>
      </p:sp>
      <p:sp>
        <p:nvSpPr>
          <p:cNvPr id="27" name="矩形 26"/>
          <p:cNvSpPr/>
          <p:nvPr/>
        </p:nvSpPr>
        <p:spPr>
          <a:xfrm>
            <a:off x="2377099" y="1387098"/>
            <a:ext cx="6313714"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47814" y="5534341"/>
            <a:ext cx="6313714"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790754" y="4030286"/>
            <a:ext cx="5856515" cy="1504964"/>
          </a:xfrm>
          <a:prstGeom prst="rect">
            <a:avLst/>
          </a:prstGeom>
        </p:spPr>
        <p:txBody>
          <a:bodyPr wrap="square">
            <a:spAutoFit/>
          </a:bodyPr>
          <a:lstStyle/>
          <a:p>
            <a:pPr lvl="0" indent="428625" fontAlgn="base">
              <a:lnSpc>
                <a:spcPts val="380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三是把自己与本课程相关的科研经验和体会搬到课堂上，在别人的教材基础上加进自己的创造性成果。</a:t>
            </a:r>
            <a:endParaRPr lang="zh-CN" altLang="en-US" sz="2400" dirty="0" smtClean="0">
              <a:latin typeface="Arial" pitchFamily="34" charset="0"/>
              <a:ea typeface="宋体" pitchFamily="2" charset="-122"/>
            </a:endParaRPr>
          </a:p>
        </p:txBody>
      </p:sp>
      <p:sp>
        <p:nvSpPr>
          <p:cNvPr id="19"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1" name="组合 9"/>
          <p:cNvGrpSpPr/>
          <p:nvPr/>
        </p:nvGrpSpPr>
        <p:grpSpPr>
          <a:xfrm>
            <a:off x="195284" y="825457"/>
            <a:ext cx="3645741" cy="553254"/>
            <a:chOff x="412885" y="1162986"/>
            <a:chExt cx="3645741" cy="553254"/>
          </a:xfrm>
        </p:grpSpPr>
        <p:sp>
          <p:nvSpPr>
            <p:cNvPr id="23" name="矩形 22"/>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24" name="组合 28"/>
            <p:cNvGrpSpPr/>
            <p:nvPr/>
          </p:nvGrpSpPr>
          <p:grpSpPr>
            <a:xfrm>
              <a:off x="412885" y="1162986"/>
              <a:ext cx="666069" cy="553254"/>
              <a:chOff x="611187" y="261275"/>
              <a:chExt cx="666069" cy="664458"/>
            </a:xfrm>
          </p:grpSpPr>
          <p:sp>
            <p:nvSpPr>
              <p:cNvPr id="30" name="矩形 29"/>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31" name="矩形 30"/>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5" name="矩形 14"/>
          <p:cNvSpPr/>
          <p:nvPr/>
        </p:nvSpPr>
        <p:spPr>
          <a:xfrm>
            <a:off x="2742941" y="2574078"/>
            <a:ext cx="5856515" cy="1505540"/>
          </a:xfrm>
          <a:prstGeom prst="rect">
            <a:avLst/>
          </a:prstGeom>
        </p:spPr>
        <p:txBody>
          <a:bodyPr wrap="square">
            <a:spAutoFit/>
          </a:bodyPr>
          <a:lstStyle/>
          <a:p>
            <a:pPr lvl="0" indent="428625" fontAlgn="base">
              <a:lnSpc>
                <a:spcPts val="380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二是把自己所了解的工程问题和社会问题的实例搬到课堂上，在别人的教材中加入自己的案例；</a:t>
            </a:r>
            <a:endParaRPr lang="en-US" altLang="zh-CN" sz="2400" dirty="0" smtClean="0">
              <a:solidFill>
                <a:srgbClr val="000000"/>
              </a:solidFill>
              <a:latin typeface="华文中宋" pitchFamily="2" charset="-122"/>
              <a:ea typeface="华文中宋" pitchFamily="2" charset="-122"/>
              <a:cs typeface="Times New Roman" pitchFamily="18" charset="0"/>
            </a:endParaRPr>
          </a:p>
        </p:txBody>
      </p:sp>
      <p:sp>
        <p:nvSpPr>
          <p:cNvPr id="16" name="矩形 15"/>
          <p:cNvSpPr/>
          <p:nvPr/>
        </p:nvSpPr>
        <p:spPr>
          <a:xfrm>
            <a:off x="2769239" y="1525633"/>
            <a:ext cx="5856515" cy="1066959"/>
          </a:xfrm>
          <a:prstGeom prst="rect">
            <a:avLst/>
          </a:prstGeom>
        </p:spPr>
        <p:txBody>
          <a:bodyPr wrap="square">
            <a:spAutoFit/>
          </a:bodyPr>
          <a:lstStyle/>
          <a:p>
            <a:pPr lvl="0" indent="428625" fontAlgn="base">
              <a:lnSpc>
                <a:spcPts val="380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一是对教材消化理解后自己的提炼和整理，把别人的教材变成了自己的体会；</a:t>
            </a:r>
            <a:endParaRPr lang="en-US" altLang="zh-CN" sz="2400" dirty="0" smtClean="0">
              <a:solidFill>
                <a:srgbClr val="000000"/>
              </a:solidFill>
              <a:latin typeface="华文中宋" pitchFamily="2" charset="-122"/>
              <a:ea typeface="华文中宋" pitchFamily="2" charset="-122"/>
              <a:cs typeface="Times New Roman" pitchFamily="18" charset="0"/>
            </a:endParaRPr>
          </a:p>
        </p:txBody>
      </p:sp>
    </p:spTree>
    <p:extLst>
      <p:ext uri="{BB962C8B-B14F-4D97-AF65-F5344CB8AC3E}">
        <p14:creationId xmlns="" xmlns:p14="http://schemas.microsoft.com/office/powerpoint/2010/main"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1317982" y="2577747"/>
            <a:ext cx="6481312" cy="1554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fontAlgn="base">
              <a:lnSpc>
                <a:spcPts val="3800"/>
              </a:lnSpc>
              <a:spcBef>
                <a:spcPct val="0"/>
              </a:spcBef>
              <a:spcAft>
                <a:spcPct val="0"/>
              </a:spcAft>
            </a:pP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专业导论课对培养学生的专业</a:t>
            </a:r>
            <a:r>
              <a:rPr lang="zh-CN" altLang="en-US" sz="2400" dirty="0" smtClean="0">
                <a:latin typeface="华文中宋" pitchFamily="2" charset="-122"/>
                <a:ea typeface="华文中宋" pitchFamily="2" charset="-122"/>
              </a:rPr>
              <a:t>情结</a:t>
            </a:r>
            <a:r>
              <a:rPr kumimoji="0" lang="zh-CN" sz="240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很重要</a:t>
            </a:r>
            <a:r>
              <a:rPr kumimoji="0" lang="zh-CN" altLang="en-US" sz="240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a:t>
            </a:r>
            <a:endParaRPr kumimoji="0" lang="en-US" altLang="zh-CN" sz="240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endParaRPr>
          </a:p>
          <a:p>
            <a:pPr lvl="0" indent="457200" fontAlgn="base">
              <a:lnSpc>
                <a:spcPts val="3800"/>
              </a:lnSpc>
              <a:spcBef>
                <a:spcPct val="0"/>
              </a:spcBef>
              <a:spcAft>
                <a:spcPct val="0"/>
              </a:spcAft>
            </a:pPr>
            <a:r>
              <a:rPr kumimoji="0" lang="zh-CN" sz="240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每门课中的前沿内容对培养学生的课程</a:t>
            </a:r>
            <a:r>
              <a:rPr lang="zh-CN" altLang="en-US" sz="2400" dirty="0" smtClean="0">
                <a:latin typeface="华文中宋" pitchFamily="2" charset="-122"/>
                <a:ea typeface="华文中宋" pitchFamily="2" charset="-122"/>
              </a:rPr>
              <a:t>情结</a:t>
            </a: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很重要。</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13" name="矩形 12"/>
          <p:cNvSpPr/>
          <p:nvPr/>
        </p:nvSpPr>
        <p:spPr>
          <a:xfrm>
            <a:off x="1418369" y="1409638"/>
            <a:ext cx="7001731" cy="830997"/>
          </a:xfrm>
          <a:prstGeom prst="rect">
            <a:avLst/>
          </a:prstGeom>
        </p:spPr>
        <p:txBody>
          <a:bodyPr wrap="square">
            <a:spAutoFit/>
          </a:bodyPr>
          <a:lstStyle/>
          <a:p>
            <a:pPr lvl="0"/>
            <a:r>
              <a:rPr lang="en-US" sz="2400" dirty="0" smtClean="0">
                <a:latin typeface="华文中宋" pitchFamily="2" charset="-122"/>
                <a:ea typeface="华文中宋" pitchFamily="2" charset="-122"/>
              </a:rPr>
              <a:t>4.</a:t>
            </a:r>
            <a:r>
              <a:rPr lang="zh-CN" altLang="en-US" sz="2400" dirty="0" smtClean="0">
                <a:latin typeface="华文中宋" pitchFamily="2" charset="-122"/>
                <a:ea typeface="华文中宋" pitchFamily="2" charset="-122"/>
              </a:rPr>
              <a:t>加强本门课程学科前沿的内容并提出有</a:t>
            </a:r>
            <a:endParaRPr lang="en-US" altLang="zh-CN" sz="2400" dirty="0" smtClean="0">
              <a:latin typeface="华文中宋" pitchFamily="2" charset="-122"/>
              <a:ea typeface="华文中宋" pitchFamily="2" charset="-122"/>
            </a:endParaRPr>
          </a:p>
          <a:p>
            <a:pPr lvl="0"/>
            <a:r>
              <a:rPr lang="zh-CN" altLang="en-US" sz="2400" dirty="0" smtClean="0">
                <a:latin typeface="华文中宋" pitchFamily="2" charset="-122"/>
                <a:ea typeface="华文中宋" pitchFamily="2" charset="-122"/>
              </a:rPr>
              <a:t>   待解决的问题</a:t>
            </a:r>
            <a:endParaRPr lang="zh-CN" altLang="en-US" sz="2400" dirty="0">
              <a:latin typeface="华文中宋" pitchFamily="2" charset="-122"/>
              <a:ea typeface="华文中宋" pitchFamily="2" charset="-122"/>
            </a:endParaRPr>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195284" y="825457"/>
            <a:ext cx="3645741" cy="553254"/>
            <a:chOff x="412885" y="1162986"/>
            <a:chExt cx="3645741" cy="553254"/>
          </a:xfrm>
        </p:grpSpPr>
        <p:sp>
          <p:nvSpPr>
            <p:cNvPr id="16" name="矩形 15"/>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99247" y="1515007"/>
            <a:ext cx="8046720" cy="39908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fontAlgn="base">
              <a:lnSpc>
                <a:spcPts val="3800"/>
              </a:lnSpc>
              <a:spcBef>
                <a:spcPct val="0"/>
              </a:spcBef>
              <a:spcAft>
                <a:spcPct val="0"/>
              </a:spcAft>
            </a:pP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大学的教学存在着严重的封闭性。</a:t>
            </a:r>
            <a:endParaRPr kumimoji="0" lang="en-US" alt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endParaRPr>
          </a:p>
          <a:p>
            <a:pPr lvl="0" indent="457200" fontAlgn="base">
              <a:lnSpc>
                <a:spcPts val="380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一是教学内容上重结果轻过程，注重给出结论，而对知识的发展过程特别是今后的发展趋势及有待解决的问题介绍不够。</a:t>
            </a:r>
            <a:endParaRPr lang="en-US" altLang="zh-CN" sz="2400" dirty="0" smtClean="0">
              <a:solidFill>
                <a:srgbClr val="000000"/>
              </a:solidFill>
              <a:latin typeface="华文中宋" pitchFamily="2" charset="-122"/>
              <a:ea typeface="华文中宋" pitchFamily="2" charset="-122"/>
              <a:cs typeface="Times New Roman" pitchFamily="18" charset="0"/>
            </a:endParaRPr>
          </a:p>
          <a:p>
            <a:pPr indent="457200" fontAlgn="base">
              <a:lnSpc>
                <a:spcPts val="380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二是教学渠道的封闭性，一门课只依赖于一个教师、一个课堂、一本教材，</a:t>
            </a:r>
            <a:r>
              <a:rPr lang="zh-CN" altLang="en-US" sz="2400" dirty="0" smtClean="0">
                <a:latin typeface="华文中宋" pitchFamily="2" charset="-122"/>
                <a:ea typeface="华文中宋" pitchFamily="2" charset="-122"/>
              </a:rPr>
              <a:t>一张试卷，</a:t>
            </a:r>
            <a:r>
              <a:rPr lang="zh-CN" altLang="en-US" sz="2400" dirty="0" smtClean="0">
                <a:solidFill>
                  <a:srgbClr val="000000"/>
                </a:solidFill>
                <a:latin typeface="华文中宋" pitchFamily="2" charset="-122"/>
                <a:ea typeface="华文中宋" pitchFamily="2" charset="-122"/>
                <a:cs typeface="Times New Roman" pitchFamily="18" charset="0"/>
              </a:rPr>
              <a:t>引导学生开展讨论、查阅资料广泛涉猎不够。</a:t>
            </a: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3" name="组合 9"/>
          <p:cNvGrpSpPr/>
          <p:nvPr/>
        </p:nvGrpSpPr>
        <p:grpSpPr>
          <a:xfrm>
            <a:off x="195284" y="825457"/>
            <a:ext cx="3645741" cy="553254"/>
            <a:chOff x="412885" y="1162986"/>
            <a:chExt cx="3645741" cy="553254"/>
          </a:xfrm>
        </p:grpSpPr>
        <p:sp>
          <p:nvSpPr>
            <p:cNvPr id="24" name="矩形 23"/>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25" name="组合 28"/>
            <p:cNvGrpSpPr/>
            <p:nvPr/>
          </p:nvGrpSpPr>
          <p:grpSpPr>
            <a:xfrm>
              <a:off x="412885" y="1162986"/>
              <a:ext cx="666069" cy="553254"/>
              <a:chOff x="611187" y="261275"/>
              <a:chExt cx="666069" cy="664458"/>
            </a:xfrm>
          </p:grpSpPr>
          <p:sp>
            <p:nvSpPr>
              <p:cNvPr id="26" name="矩形 2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7" name="矩形 2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720762" y="1310612"/>
            <a:ext cx="8046720" cy="4619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500"/>
              </a:lnSpc>
            </a:pPr>
            <a:r>
              <a:rPr lang="zh-CN" altLang="en-US" sz="2400" dirty="0" smtClean="0">
                <a:latin typeface="华文中宋" pitchFamily="2" charset="-122"/>
                <a:ea typeface="华文中宋" pitchFamily="2" charset="-122"/>
              </a:rPr>
              <a:t>      为了从教学内容上由封闭性向开放型转变，就要提倡化结果为过程的教学，不仅要给出目前的结论和结果，还要给出学科的发展过程和近期需要研究和解决的问题。</a:t>
            </a:r>
            <a:endParaRPr lang="en-US" altLang="zh-CN" sz="2400" dirty="0" smtClean="0">
              <a:latin typeface="华文中宋" pitchFamily="2" charset="-122"/>
              <a:ea typeface="华文中宋" pitchFamily="2" charset="-122"/>
            </a:endParaRPr>
          </a:p>
          <a:p>
            <a:pPr>
              <a:lnSpc>
                <a:spcPts val="3500"/>
              </a:lnSpc>
            </a:pPr>
            <a:r>
              <a:rPr lang="zh-CN" altLang="en-US" sz="2400" dirty="0" smtClean="0">
                <a:latin typeface="华文中宋" pitchFamily="2" charset="-122"/>
                <a:ea typeface="华文中宋" pitchFamily="2" charset="-122"/>
              </a:rPr>
              <a:t>      一是引导学生树立探索问题的目标，引发研究问题的兴趣。</a:t>
            </a:r>
            <a:endParaRPr lang="en-US" altLang="zh-CN" sz="2400" dirty="0" smtClean="0">
              <a:latin typeface="华文中宋" pitchFamily="2" charset="-122"/>
              <a:ea typeface="华文中宋" pitchFamily="2" charset="-122"/>
            </a:endParaRPr>
          </a:p>
          <a:p>
            <a:pPr>
              <a:lnSpc>
                <a:spcPts val="3500"/>
              </a:lnSpc>
            </a:pPr>
            <a:r>
              <a:rPr lang="en-US" altLang="zh-CN" sz="2400"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二是使学生了解知识是在发展的，每一个阶段性的成果，都是人类认识过程中的一个节点。不仅要求学生学会知识，还要引导学生培养自己分析知识、怀疑知识以至创造知识的能力。</a:t>
            </a: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95284" y="825457"/>
            <a:ext cx="3645741" cy="553254"/>
            <a:chOff x="412885" y="1162986"/>
            <a:chExt cx="3645741" cy="553254"/>
          </a:xfrm>
        </p:grpSpPr>
        <p:sp>
          <p:nvSpPr>
            <p:cNvPr id="24" name="矩形 23"/>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3" name="组合 28"/>
            <p:cNvGrpSpPr/>
            <p:nvPr/>
          </p:nvGrpSpPr>
          <p:grpSpPr>
            <a:xfrm>
              <a:off x="412885" y="1162986"/>
              <a:ext cx="666069" cy="553254"/>
              <a:chOff x="611187" y="261275"/>
              <a:chExt cx="666069" cy="664458"/>
            </a:xfrm>
          </p:grpSpPr>
          <p:sp>
            <p:nvSpPr>
              <p:cNvPr id="26" name="矩形 2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7" name="矩形 2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763792" y="1821143"/>
            <a:ext cx="8046720" cy="2887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latin typeface="华文中宋" pitchFamily="2" charset="-122"/>
                <a:ea typeface="华文中宋" pitchFamily="2" charset="-122"/>
              </a:rPr>
              <a:t>      </a:t>
            </a:r>
            <a:r>
              <a:rPr lang="en-US" sz="2400" dirty="0" smtClean="0">
                <a:latin typeface="华文中宋" pitchFamily="2" charset="-122"/>
                <a:ea typeface="华文中宋" pitchFamily="2" charset="-122"/>
              </a:rPr>
              <a:t>5.</a:t>
            </a:r>
            <a:r>
              <a:rPr lang="zh-CN" altLang="en-US" sz="2400" dirty="0" smtClean="0">
                <a:latin typeface="华文中宋" pitchFamily="2" charset="-122"/>
                <a:ea typeface="华文中宋" pitchFamily="2" charset="-122"/>
              </a:rPr>
              <a:t>加强教材选用的针对性</a:t>
            </a:r>
          </a:p>
          <a:p>
            <a:pPr>
              <a:lnSpc>
                <a:spcPts val="3600"/>
              </a:lnSpc>
            </a:pPr>
            <a:r>
              <a:rPr lang="zh-CN" altLang="en-US" sz="2400" dirty="0" smtClean="0">
                <a:latin typeface="华文中宋" pitchFamily="2" charset="-122"/>
                <a:ea typeface="华文中宋" pitchFamily="2" charset="-122"/>
              </a:rPr>
              <a:t>      教材对教学内容的界定作用是不可避免的。选用教材也要注重“适合”的原则，重点大学的</a:t>
            </a:r>
            <a:r>
              <a:rPr lang="zh-CN" altLang="en-US" sz="2400" smtClean="0">
                <a:latin typeface="华文中宋" pitchFamily="2" charset="-122"/>
                <a:ea typeface="华文中宋" pitchFamily="2" charset="-122"/>
              </a:rPr>
              <a:t>教材不</a:t>
            </a:r>
            <a:r>
              <a:rPr lang="zh-CN" altLang="en-US" sz="2400" dirty="0" smtClean="0">
                <a:latin typeface="华文中宋" pitchFamily="2" charset="-122"/>
                <a:ea typeface="华文中宋" pitchFamily="2" charset="-122"/>
              </a:rPr>
              <a:t>一定是最适合的，要按照培养目标、课程要求和学情实际来选教材，而不是从重点大学用的教材中来选内容。</a:t>
            </a: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95284" y="825457"/>
            <a:ext cx="3645741" cy="553254"/>
            <a:chOff x="412885" y="1162986"/>
            <a:chExt cx="3645741" cy="553254"/>
          </a:xfrm>
        </p:grpSpPr>
        <p:sp>
          <p:nvSpPr>
            <p:cNvPr id="24" name="矩形 23"/>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3" name="组合 28"/>
            <p:cNvGrpSpPr/>
            <p:nvPr/>
          </p:nvGrpSpPr>
          <p:grpSpPr>
            <a:xfrm>
              <a:off x="412885" y="1162986"/>
              <a:ext cx="666069" cy="553254"/>
              <a:chOff x="611187" y="261275"/>
              <a:chExt cx="666069" cy="664458"/>
            </a:xfrm>
          </p:grpSpPr>
          <p:sp>
            <p:nvSpPr>
              <p:cNvPr id="26" name="矩形 2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7" name="矩形 2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1"/>
          <p:cNvSpPr>
            <a:spLocks noChangeArrowheads="1"/>
          </p:cNvSpPr>
          <p:nvPr/>
        </p:nvSpPr>
        <p:spPr bwMode="auto">
          <a:xfrm>
            <a:off x="1473798" y="4571851"/>
            <a:ext cx="686337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zh-CN" sz="2400" b="0" i="0" u="none" strike="noStrike" cap="none" normalizeH="0" baseline="0" dirty="0" smtClean="0">
                <a:ln>
                  <a:noFill/>
                </a:ln>
                <a:solidFill>
                  <a:srgbClr val="000000"/>
                </a:solidFill>
                <a:effectLst/>
                <a:latin typeface="华文中宋" pitchFamily="2" charset="-122"/>
                <a:ea typeface="华文中宋" pitchFamily="2" charset="-122"/>
                <a:cs typeface="Times New Roman" pitchFamily="18" charset="0"/>
              </a:rPr>
              <a:t>基础课为专业服务，了解专业需求，选用专业的案例，删减专业不用的内容。</a:t>
            </a:r>
            <a:endParaRPr kumimoji="0" lang="zh-CN" sz="32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2050" name="Picture 2" descr="H:\新建文件夹 (2)\240410-1305250HJ018.jpg"/>
          <p:cNvPicPr>
            <a:picLocks noChangeAspect="1" noChangeArrowheads="1"/>
          </p:cNvPicPr>
          <p:nvPr/>
        </p:nvPicPr>
        <p:blipFill>
          <a:blip r:embed="rId2" cstate="print"/>
          <a:srcRect/>
          <a:stretch>
            <a:fillRect/>
          </a:stretch>
        </p:blipFill>
        <p:spPr bwMode="auto">
          <a:xfrm>
            <a:off x="2768876" y="2020765"/>
            <a:ext cx="3673929" cy="2450511"/>
          </a:xfrm>
          <a:prstGeom prst="rect">
            <a:avLst/>
          </a:prstGeom>
          <a:noFill/>
        </p:spPr>
      </p:pic>
      <p:sp>
        <p:nvSpPr>
          <p:cNvPr id="13" name="矩形 12"/>
          <p:cNvSpPr/>
          <p:nvPr/>
        </p:nvSpPr>
        <p:spPr>
          <a:xfrm>
            <a:off x="1418369" y="1409638"/>
            <a:ext cx="7001731" cy="461665"/>
          </a:xfrm>
          <a:prstGeom prst="rect">
            <a:avLst/>
          </a:prstGeom>
        </p:spPr>
        <p:txBody>
          <a:bodyPr wrap="square">
            <a:spAutoFit/>
          </a:bodyPr>
          <a:lstStyle/>
          <a:p>
            <a:pPr lvl="0"/>
            <a:r>
              <a:rPr lang="en-US" sz="2400" dirty="0" smtClean="0">
                <a:latin typeface="华文中宋" pitchFamily="2" charset="-122"/>
                <a:ea typeface="华文中宋" pitchFamily="2" charset="-122"/>
              </a:rPr>
              <a:t>6.</a:t>
            </a:r>
            <a:r>
              <a:rPr lang="zh-CN" altLang="en-US" sz="2400" dirty="0" smtClean="0">
                <a:latin typeface="华文中宋" pitchFamily="2" charset="-122"/>
                <a:ea typeface="华文中宋" pitchFamily="2" charset="-122"/>
              </a:rPr>
              <a:t>加强课程服务意识</a:t>
            </a:r>
            <a:endParaRPr lang="zh-CN" altLang="en-US" sz="2400" dirty="0">
              <a:latin typeface="华文中宋" pitchFamily="2" charset="-122"/>
              <a:ea typeface="华文中宋" pitchFamily="2" charset="-122"/>
            </a:endParaRPr>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195284" y="825457"/>
            <a:ext cx="3645741" cy="553254"/>
            <a:chOff x="412885" y="1162986"/>
            <a:chExt cx="3645741" cy="553254"/>
          </a:xfrm>
        </p:grpSpPr>
        <p:sp>
          <p:nvSpPr>
            <p:cNvPr id="16" name="矩形 15"/>
            <p:cNvSpPr/>
            <p:nvPr/>
          </p:nvSpPr>
          <p:spPr>
            <a:xfrm>
              <a:off x="1103971" y="1176458"/>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 xmlns:p14="http://schemas.microsoft.com/office/powerpoint/2010/main" val="2440368743"/>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2286000" y="2797860"/>
            <a:ext cx="4819650" cy="1018227"/>
          </a:xfrm>
          <a:prstGeom prst="rect">
            <a:avLst/>
          </a:prstGeom>
        </p:spPr>
        <p:txBody>
          <a:bodyPr wrap="square">
            <a:spAutoFit/>
          </a:bodyPr>
          <a:lstStyle/>
          <a:p>
            <a:pPr lvl="0" indent="381000" fontAlgn="base">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把学生纳入教学中，实现广泛的参与式、任务驱动式教学。</a:t>
            </a:r>
            <a:endParaRPr lang="zh-CN" altLang="en-US" sz="2400" dirty="0" smtClean="0">
              <a:latin typeface="华文中宋" pitchFamily="2" charset="-122"/>
              <a:ea typeface="华文中宋" pitchFamily="2" charset="-122"/>
            </a:endParaRPr>
          </a:p>
        </p:txBody>
      </p:sp>
      <p:sp>
        <p:nvSpPr>
          <p:cNvPr id="22" name="圆角矩形 21"/>
          <p:cNvSpPr/>
          <p:nvPr/>
        </p:nvSpPr>
        <p:spPr>
          <a:xfrm>
            <a:off x="1714500" y="2590800"/>
            <a:ext cx="5924550" cy="1638300"/>
          </a:xfrm>
          <a:prstGeom prst="roundRect">
            <a:avLst/>
          </a:prstGeom>
          <a:noFill/>
          <a:ln w="3810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8" name="矩形 17"/>
          <p:cNvSpPr/>
          <p:nvPr/>
        </p:nvSpPr>
        <p:spPr>
          <a:xfrm>
            <a:off x="1418369" y="1527973"/>
            <a:ext cx="7001731" cy="461665"/>
          </a:xfrm>
          <a:prstGeom prst="rect">
            <a:avLst/>
          </a:prstGeom>
        </p:spPr>
        <p:txBody>
          <a:bodyPr wrap="square">
            <a:spAutoFit/>
          </a:bodyPr>
          <a:lstStyle/>
          <a:p>
            <a:pPr lvl="0" indent="381000" fontAlgn="base">
              <a:spcBef>
                <a:spcPct val="0"/>
              </a:spcBef>
              <a:spcAft>
                <a:spcPct val="0"/>
              </a:spcAft>
            </a:pPr>
            <a:r>
              <a:rPr lang="en-US" altLang="zh-CN" sz="2400" dirty="0" smtClean="0">
                <a:latin typeface="华文中宋" pitchFamily="2" charset="-122"/>
                <a:ea typeface="华文中宋" pitchFamily="2" charset="-122"/>
                <a:cs typeface="Times New Roman" pitchFamily="18" charset="0"/>
              </a:rPr>
              <a:t>1.</a:t>
            </a:r>
            <a:r>
              <a:rPr lang="zh-CN" altLang="en-US" sz="2400" dirty="0" smtClean="0">
                <a:latin typeface="华文中宋" pitchFamily="2" charset="-122"/>
                <a:ea typeface="华文中宋" pitchFamily="2" charset="-122"/>
                <a:cs typeface="Times New Roman" pitchFamily="18" charset="0"/>
              </a:rPr>
              <a:t>任务驱动式</a:t>
            </a:r>
          </a:p>
        </p:txBody>
      </p:sp>
    </p:spTree>
    <p:extLst>
      <p:ext uri="{BB962C8B-B14F-4D97-AF65-F5344CB8AC3E}">
        <p14:creationId xmlns="" xmlns:p14="http://schemas.microsoft.com/office/powerpoint/2010/main" val="24403687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1"/>
          <p:cNvSpPr>
            <a:spLocks noChangeArrowheads="1"/>
          </p:cNvSpPr>
          <p:nvPr/>
        </p:nvSpPr>
        <p:spPr bwMode="gray">
          <a:xfrm>
            <a:off x="1498604" y="4211301"/>
            <a:ext cx="5525619" cy="894829"/>
          </a:xfrm>
          <a:prstGeom prst="roundRect">
            <a:avLst>
              <a:gd name="adj" fmla="val 0"/>
            </a:avLst>
          </a:prstGeom>
          <a:solidFill>
            <a:schemeClr val="bg1"/>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buFont typeface="Wingdings" pitchFamily="2" charset="2"/>
              <a:buChar char="n"/>
              <a:tabLst>
                <a:tab pos="136525" algn="l"/>
              </a:tabLst>
              <a:defRPr/>
            </a:pPr>
            <a:endParaRPr lang="zh-CN" altLang="en-US" dirty="0">
              <a:solidFill>
                <a:prstClr val="black"/>
              </a:solidFill>
            </a:endParaRPr>
          </a:p>
        </p:txBody>
      </p:sp>
      <p:sp>
        <p:nvSpPr>
          <p:cNvPr id="4" name="标题 3"/>
          <p:cNvSpPr>
            <a:spLocks noGrp="1"/>
          </p:cNvSpPr>
          <p:nvPr>
            <p:ph type="title" idx="4294967295"/>
          </p:nvPr>
        </p:nvSpPr>
        <p:spPr>
          <a:xfrm>
            <a:off x="-1" y="-1"/>
            <a:ext cx="1872343" cy="682171"/>
          </a:xfrm>
        </p:spPr>
        <p:txBody>
          <a:bodyPr>
            <a:noAutofit/>
          </a:bodyPr>
          <a:lstStyle/>
          <a:p>
            <a:r>
              <a:rPr lang="zh-CN" altLang="en-US" b="1" dirty="0" smtClean="0"/>
              <a:t>前 言</a:t>
            </a:r>
            <a:endParaRPr lang="zh-CN" altLang="en-US" b="1" dirty="0"/>
          </a:p>
        </p:txBody>
      </p:sp>
      <p:grpSp>
        <p:nvGrpSpPr>
          <p:cNvPr id="2" name="组合 28"/>
          <p:cNvGrpSpPr>
            <a:grpSpLocks/>
          </p:cNvGrpSpPr>
          <p:nvPr/>
        </p:nvGrpSpPr>
        <p:grpSpPr bwMode="auto">
          <a:xfrm>
            <a:off x="2938462" y="1493454"/>
            <a:ext cx="4745038" cy="1088844"/>
            <a:chOff x="3245534" y="2266089"/>
            <a:chExt cx="4745037" cy="1089886"/>
          </a:xfrm>
        </p:grpSpPr>
        <p:sp>
          <p:nvSpPr>
            <p:cNvPr id="8" name="AutoShape 37"/>
            <p:cNvSpPr>
              <a:spLocks noChangeArrowheads="1"/>
            </p:cNvSpPr>
            <p:nvPr/>
          </p:nvSpPr>
          <p:spPr bwMode="gray">
            <a:xfrm>
              <a:off x="3245534" y="2319210"/>
              <a:ext cx="4330926" cy="895690"/>
            </a:xfrm>
            <a:prstGeom prst="roundRect">
              <a:avLst>
                <a:gd name="adj" fmla="val 0"/>
              </a:avLst>
            </a:prstGeom>
            <a:solidFill>
              <a:schemeClr val="bg1"/>
            </a:solidFill>
            <a:ln w="3175">
              <a:solidFill>
                <a:schemeClr val="bg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lnSpc>
                  <a:spcPts val="3500"/>
                </a:lnSpc>
                <a:buClr>
                  <a:srgbClr val="FF0000"/>
                </a:buClr>
                <a:buSzPct val="70000"/>
                <a:buFont typeface="Wingdings" pitchFamily="2" charset="2"/>
                <a:buChar char="n"/>
                <a:tabLst>
                  <a:tab pos="136525" algn="l"/>
                </a:tabLst>
                <a:defRPr/>
              </a:pPr>
              <a:endParaRPr lang="zh-CN" altLang="en-US" sz="2200" dirty="0">
                <a:solidFill>
                  <a:prstClr val="black"/>
                </a:solidFill>
                <a:latin typeface="华文中宋" panose="02010600040101010101" pitchFamily="2" charset="-122"/>
                <a:ea typeface="华文中宋" panose="02010600040101010101" pitchFamily="2" charset="-122"/>
              </a:endParaRPr>
            </a:p>
          </p:txBody>
        </p:sp>
        <p:sp>
          <p:nvSpPr>
            <p:cNvPr id="9" name="TextBox 43"/>
            <p:cNvSpPr txBox="1">
              <a:spLocks noChangeArrowheads="1"/>
            </p:cNvSpPr>
            <p:nvPr/>
          </p:nvSpPr>
          <p:spPr bwMode="auto">
            <a:xfrm>
              <a:off x="3775864" y="2266089"/>
              <a:ext cx="3265318" cy="990962"/>
            </a:xfrm>
            <a:prstGeom prst="rect">
              <a:avLst/>
            </a:prstGeom>
            <a:noFill/>
            <a:ln w="9525">
              <a:noFill/>
              <a:miter lim="800000"/>
              <a:headEnd/>
              <a:tailEnd/>
            </a:ln>
          </p:spPr>
          <p:txBody>
            <a:bodyPr>
              <a:spAutoFit/>
            </a:bodyPr>
            <a:lstStyle/>
            <a:p>
              <a:pPr>
                <a:lnSpc>
                  <a:spcPts val="3500"/>
                </a:lnSpc>
              </a:pPr>
              <a:r>
                <a:rPr lang="en-US" altLang="zh-CN" sz="2200" dirty="0" smtClean="0">
                  <a:solidFill>
                    <a:prstClr val="black"/>
                  </a:solidFill>
                  <a:latin typeface="华文中宋" panose="02010600040101010101" pitchFamily="2" charset="-122"/>
                  <a:ea typeface="华文中宋" panose="02010600040101010101" pitchFamily="2" charset="-122"/>
                </a:rPr>
                <a:t>     </a:t>
              </a:r>
              <a:r>
                <a:rPr lang="zh-CN" altLang="zh-CN" sz="2200" dirty="0" smtClean="0">
                  <a:solidFill>
                    <a:prstClr val="black"/>
                  </a:solidFill>
                  <a:latin typeface="华文中宋" panose="02010600040101010101" pitchFamily="2" charset="-122"/>
                  <a:ea typeface="华文中宋" panose="02010600040101010101" pitchFamily="2" charset="-122"/>
                </a:rPr>
                <a:t>在</a:t>
              </a:r>
              <a:r>
                <a:rPr lang="zh-CN" altLang="zh-CN" sz="2200" dirty="0">
                  <a:solidFill>
                    <a:prstClr val="black"/>
                  </a:solidFill>
                  <a:latin typeface="华文中宋" panose="02010600040101010101" pitchFamily="2" charset="-122"/>
                  <a:ea typeface="华文中宋" panose="02010600040101010101" pitchFamily="2" charset="-122"/>
                </a:rPr>
                <a:t>高校的各项改革中，教学改革是核心；</a:t>
              </a:r>
              <a:endParaRPr lang="en-US" altLang="zh-CN" sz="2200" dirty="0">
                <a:solidFill>
                  <a:prstClr val="black"/>
                </a:solidFill>
                <a:latin typeface="华文中宋" panose="02010600040101010101" pitchFamily="2" charset="-122"/>
                <a:ea typeface="华文中宋" panose="02010600040101010101" pitchFamily="2" charset="-122"/>
              </a:endParaRPr>
            </a:p>
          </p:txBody>
        </p:sp>
        <p:pic>
          <p:nvPicPr>
            <p:cNvPr id="10"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7234921" y="2600325"/>
              <a:ext cx="755650" cy="755650"/>
            </a:xfrm>
            <a:prstGeom prst="rect">
              <a:avLst/>
            </a:prstGeom>
            <a:noFill/>
            <a:ln w="9525">
              <a:noFill/>
              <a:miter lim="800000"/>
              <a:headEnd/>
              <a:tailEnd/>
            </a:ln>
          </p:spPr>
        </p:pic>
      </p:grpSp>
      <p:sp>
        <p:nvSpPr>
          <p:cNvPr id="12" name="TextBox 43"/>
          <p:cNvSpPr txBox="1">
            <a:spLocks noChangeArrowheads="1"/>
          </p:cNvSpPr>
          <p:nvPr/>
        </p:nvSpPr>
        <p:spPr bwMode="auto">
          <a:xfrm>
            <a:off x="2443165" y="4178536"/>
            <a:ext cx="4030205" cy="990015"/>
          </a:xfrm>
          <a:prstGeom prst="rect">
            <a:avLst/>
          </a:prstGeom>
          <a:noFill/>
          <a:ln w="9525">
            <a:noFill/>
            <a:miter lim="800000"/>
            <a:headEnd/>
            <a:tailEnd/>
          </a:ln>
        </p:spPr>
        <p:txBody>
          <a:bodyPr wrap="square">
            <a:spAutoFit/>
          </a:bodyPr>
          <a:lstStyle/>
          <a:p>
            <a:pPr>
              <a:lnSpc>
                <a:spcPts val="3500"/>
              </a:lnSpc>
            </a:pPr>
            <a:r>
              <a:rPr lang="en-US" altLang="zh-CN" sz="2200" dirty="0" smtClean="0">
                <a:solidFill>
                  <a:prstClr val="black"/>
                </a:solidFill>
                <a:latin typeface="华文中宋" panose="02010600040101010101" pitchFamily="2" charset="-122"/>
                <a:ea typeface="华文中宋" panose="02010600040101010101" pitchFamily="2" charset="-122"/>
              </a:rPr>
              <a:t>     </a:t>
            </a:r>
            <a:r>
              <a:rPr lang="zh-CN" altLang="zh-CN" sz="2200" dirty="0" smtClean="0">
                <a:solidFill>
                  <a:prstClr val="black"/>
                </a:solidFill>
                <a:latin typeface="华文中宋" panose="02010600040101010101" pitchFamily="2" charset="-122"/>
                <a:ea typeface="华文中宋" panose="02010600040101010101" pitchFamily="2" charset="-122"/>
              </a:rPr>
              <a:t>我们</a:t>
            </a:r>
            <a:r>
              <a:rPr lang="zh-CN" altLang="zh-CN" sz="2200" dirty="0">
                <a:solidFill>
                  <a:prstClr val="black"/>
                </a:solidFill>
                <a:latin typeface="华文中宋" panose="02010600040101010101" pitchFamily="2" charset="-122"/>
                <a:ea typeface="华文中宋" panose="02010600040101010101" pitchFamily="2" charset="-122"/>
              </a:rPr>
              <a:t>这支课改先锋队，就是要攻坚克难。</a:t>
            </a:r>
          </a:p>
        </p:txBody>
      </p:sp>
      <p:pic>
        <p:nvPicPr>
          <p:cNvPr id="15"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6686550" y="4454084"/>
            <a:ext cx="755650" cy="754924"/>
          </a:xfrm>
          <a:prstGeom prst="rect">
            <a:avLst/>
          </a:prstGeom>
          <a:noFill/>
          <a:ln w="9525">
            <a:noFill/>
            <a:miter lim="800000"/>
            <a:headEnd/>
            <a:tailEnd/>
          </a:ln>
        </p:spPr>
      </p:pic>
      <p:grpSp>
        <p:nvGrpSpPr>
          <p:cNvPr id="3" name="组合 27"/>
          <p:cNvGrpSpPr>
            <a:grpSpLocks/>
          </p:cNvGrpSpPr>
          <p:nvPr/>
        </p:nvGrpSpPr>
        <p:grpSpPr bwMode="auto">
          <a:xfrm>
            <a:off x="2219329" y="2807944"/>
            <a:ext cx="5337175" cy="1068674"/>
            <a:chOff x="2526396" y="3581675"/>
            <a:chExt cx="5337175" cy="1069700"/>
          </a:xfrm>
        </p:grpSpPr>
        <p:sp>
          <p:nvSpPr>
            <p:cNvPr id="17" name="AutoShape 38"/>
            <p:cNvSpPr>
              <a:spLocks noChangeArrowheads="1"/>
            </p:cNvSpPr>
            <p:nvPr/>
          </p:nvSpPr>
          <p:spPr bwMode="gray">
            <a:xfrm>
              <a:off x="2526396" y="3640010"/>
              <a:ext cx="4927614" cy="895690"/>
            </a:xfrm>
            <a:prstGeom prst="roundRect">
              <a:avLst>
                <a:gd name="adj" fmla="val 0"/>
              </a:avLst>
            </a:prstGeom>
            <a:solidFill>
              <a:schemeClr val="bg1"/>
            </a:solidFill>
            <a:ln w="3175">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lnSpc>
                  <a:spcPts val="3500"/>
                </a:lnSpc>
                <a:buClr>
                  <a:srgbClr val="FF0000"/>
                </a:buClr>
                <a:buSzPct val="70000"/>
                <a:tabLst>
                  <a:tab pos="136525" algn="l"/>
                </a:tabLst>
                <a:defRPr/>
              </a:pPr>
              <a:endParaRPr lang="zh-CN" altLang="en-US" sz="2200" dirty="0">
                <a:solidFill>
                  <a:prstClr val="black"/>
                </a:solidFill>
                <a:latin typeface="华文中宋" panose="02010600040101010101" pitchFamily="2" charset="-122"/>
                <a:ea typeface="华文中宋" panose="02010600040101010101" pitchFamily="2" charset="-122"/>
              </a:endParaRPr>
            </a:p>
          </p:txBody>
        </p:sp>
        <p:sp>
          <p:nvSpPr>
            <p:cNvPr id="18" name="TextBox 43"/>
            <p:cNvSpPr txBox="1">
              <a:spLocks noChangeArrowheads="1"/>
            </p:cNvSpPr>
            <p:nvPr/>
          </p:nvSpPr>
          <p:spPr bwMode="auto">
            <a:xfrm>
              <a:off x="3357544" y="3581675"/>
              <a:ext cx="3727694" cy="990965"/>
            </a:xfrm>
            <a:prstGeom prst="rect">
              <a:avLst/>
            </a:prstGeom>
            <a:noFill/>
            <a:ln w="9525">
              <a:noFill/>
              <a:miter lim="800000"/>
              <a:headEnd/>
              <a:tailEnd/>
            </a:ln>
          </p:spPr>
          <p:txBody>
            <a:bodyPr wrap="square">
              <a:spAutoFit/>
            </a:bodyPr>
            <a:lstStyle/>
            <a:p>
              <a:pPr>
                <a:lnSpc>
                  <a:spcPts val="3500"/>
                </a:lnSpc>
              </a:pPr>
              <a:r>
                <a:rPr lang="en-US" altLang="zh-CN" sz="2200" dirty="0" smtClean="0">
                  <a:solidFill>
                    <a:prstClr val="black"/>
                  </a:solidFill>
                  <a:latin typeface="华文中宋" panose="02010600040101010101" pitchFamily="2" charset="-122"/>
                  <a:ea typeface="华文中宋" panose="02010600040101010101" pitchFamily="2" charset="-122"/>
                </a:rPr>
                <a:t>     </a:t>
              </a:r>
              <a:r>
                <a:rPr lang="zh-CN" altLang="zh-CN" sz="2200" dirty="0" smtClean="0">
                  <a:solidFill>
                    <a:prstClr val="black"/>
                  </a:solidFill>
                  <a:latin typeface="华文中宋" panose="02010600040101010101" pitchFamily="2" charset="-122"/>
                  <a:ea typeface="华文中宋" panose="02010600040101010101" pitchFamily="2" charset="-122"/>
                </a:rPr>
                <a:t>在</a:t>
              </a:r>
              <a:r>
                <a:rPr lang="zh-CN" altLang="zh-CN" sz="2200" dirty="0">
                  <a:solidFill>
                    <a:prstClr val="black"/>
                  </a:solidFill>
                  <a:latin typeface="华文中宋" panose="02010600040101010101" pitchFamily="2" charset="-122"/>
                  <a:ea typeface="华文中宋" panose="02010600040101010101" pitchFamily="2" charset="-122"/>
                </a:rPr>
                <a:t>教学改革中，改到深处是课程，改到难处是教师。</a:t>
              </a:r>
              <a:endParaRPr lang="en-US" altLang="zh-CN" sz="2200" dirty="0">
                <a:solidFill>
                  <a:prstClr val="black"/>
                </a:solidFill>
                <a:latin typeface="华文中宋" panose="02010600040101010101" pitchFamily="2" charset="-122"/>
                <a:ea typeface="华文中宋" panose="02010600040101010101" pitchFamily="2" charset="-122"/>
              </a:endParaRPr>
            </a:p>
          </p:txBody>
        </p:sp>
        <p:pic>
          <p:nvPicPr>
            <p:cNvPr id="19" name="Picture 2" descr="F:\0矢量下载资料2\PNG\各种图形的评论图标\page_full.png"/>
            <p:cNvPicPr>
              <a:picLocks noChangeAspect="1" noChangeArrowheads="1"/>
            </p:cNvPicPr>
            <p:nvPr/>
          </p:nvPicPr>
          <p:blipFill>
            <a:blip r:embed="rId2" cstate="print"/>
            <a:srcRect/>
            <a:stretch>
              <a:fillRect/>
            </a:stretch>
          </p:blipFill>
          <p:spPr bwMode="auto">
            <a:xfrm>
              <a:off x="7107921" y="3895725"/>
              <a:ext cx="755650" cy="755650"/>
            </a:xfrm>
            <a:prstGeom prst="rect">
              <a:avLst/>
            </a:prstGeom>
            <a:noFill/>
            <a:ln w="9525">
              <a:noFill/>
              <a:miter lim="800000"/>
              <a:headEnd/>
              <a:tailEnd/>
            </a:ln>
          </p:spPr>
        </p:pic>
      </p:grpSp>
      <p:sp>
        <p:nvSpPr>
          <p:cNvPr id="21" name="AutoShape 42"/>
          <p:cNvSpPr>
            <a:spLocks noChangeArrowheads="1"/>
          </p:cNvSpPr>
          <p:nvPr/>
        </p:nvSpPr>
        <p:spPr bwMode="gray">
          <a:xfrm>
            <a:off x="677866" y="3925790"/>
            <a:ext cx="1268413" cy="1192805"/>
          </a:xfrm>
          <a:prstGeom prst="upArrow">
            <a:avLst>
              <a:gd name="adj1" fmla="val 70984"/>
              <a:gd name="adj2" fmla="val 47804"/>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eaLnBrk="0" hangingPunct="0">
              <a:buClr>
                <a:srgbClr val="FF0000"/>
              </a:buClr>
              <a:buSzPct val="70000"/>
              <a:buFont typeface="Wingdings" pitchFamily="2" charset="2"/>
              <a:buChar char="u"/>
              <a:tabLst>
                <a:tab pos="136525" algn="l"/>
              </a:tabLst>
              <a:defRPr/>
            </a:pPr>
            <a:endParaRPr lang="zh-CN" altLang="en-US" dirty="0">
              <a:solidFill>
                <a:prstClr val="black"/>
              </a:solidFill>
            </a:endParaRPr>
          </a:p>
        </p:txBody>
      </p:sp>
      <p:sp>
        <p:nvSpPr>
          <p:cNvPr id="24" name="AutoShape 42"/>
          <p:cNvSpPr>
            <a:spLocks noChangeArrowheads="1"/>
          </p:cNvSpPr>
          <p:nvPr/>
        </p:nvSpPr>
        <p:spPr bwMode="gray">
          <a:xfrm>
            <a:off x="1404941" y="2580711"/>
            <a:ext cx="1268413" cy="1192805"/>
          </a:xfrm>
          <a:prstGeom prst="upArrow">
            <a:avLst>
              <a:gd name="adj1" fmla="val 70984"/>
              <a:gd name="adj2" fmla="val 47804"/>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FF0000"/>
              </a:buClr>
              <a:buSzPct val="70000"/>
              <a:buFont typeface="Wingdings" pitchFamily="2" charset="2"/>
              <a:buChar char="u"/>
              <a:defRPr/>
            </a:pPr>
            <a:endParaRPr lang="zh-CN" altLang="en-US" dirty="0">
              <a:solidFill>
                <a:prstClr val="white"/>
              </a:solidFill>
            </a:endParaRPr>
          </a:p>
        </p:txBody>
      </p:sp>
      <p:grpSp>
        <p:nvGrpSpPr>
          <p:cNvPr id="5" name="组合 24"/>
          <p:cNvGrpSpPr/>
          <p:nvPr/>
        </p:nvGrpSpPr>
        <p:grpSpPr>
          <a:xfrm>
            <a:off x="2133600" y="1261012"/>
            <a:ext cx="1268412" cy="1192805"/>
            <a:chOff x="2133600" y="1261012"/>
            <a:chExt cx="1268412" cy="1192805"/>
          </a:xfrm>
        </p:grpSpPr>
        <p:sp>
          <p:nvSpPr>
            <p:cNvPr id="27" name="AutoShape 42"/>
            <p:cNvSpPr>
              <a:spLocks noChangeArrowheads="1"/>
            </p:cNvSpPr>
            <p:nvPr/>
          </p:nvSpPr>
          <p:spPr bwMode="gray">
            <a:xfrm>
              <a:off x="2133600" y="1261012"/>
              <a:ext cx="1268412" cy="1192805"/>
            </a:xfrm>
            <a:prstGeom prst="upArrow">
              <a:avLst>
                <a:gd name="adj1" fmla="val 70984"/>
                <a:gd name="adj2" fmla="val 47804"/>
              </a:avLst>
            </a:prstGeom>
            <a:gradFill flip="none" rotWithShape="1">
              <a:gsLst>
                <a:gs pos="0">
                  <a:srgbClr val="0099FF"/>
                </a:gs>
                <a:gs pos="100000">
                  <a:srgbClr val="008EC0"/>
                </a:gs>
                <a:gs pos="100000">
                  <a:srgbClr val="B00000">
                    <a:shade val="100000"/>
                    <a:satMod val="115000"/>
                  </a:srgbClr>
                </a:gs>
              </a:gsLst>
              <a:lin ang="16200000" scaled="1"/>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buClr>
                  <a:srgbClr val="FF0000"/>
                </a:buClr>
                <a:buSzPct val="70000"/>
                <a:buFont typeface="Wingdings" pitchFamily="2" charset="2"/>
                <a:buChar char="u"/>
                <a:defRPr/>
              </a:pPr>
              <a:endParaRPr lang="zh-CN" altLang="en-US" dirty="0">
                <a:solidFill>
                  <a:prstClr val="black"/>
                </a:solidFill>
              </a:endParaRPr>
            </a:p>
          </p:txBody>
        </p:sp>
        <p:grpSp>
          <p:nvGrpSpPr>
            <p:cNvPr id="6" name="组合 22"/>
            <p:cNvGrpSpPr/>
            <p:nvPr/>
          </p:nvGrpSpPr>
          <p:grpSpPr>
            <a:xfrm>
              <a:off x="2466612" y="1692222"/>
              <a:ext cx="571685" cy="562826"/>
              <a:chOff x="2466612" y="1692222"/>
              <a:chExt cx="571685" cy="562826"/>
            </a:xfrm>
          </p:grpSpPr>
          <p:sp>
            <p:nvSpPr>
              <p:cNvPr id="29" name="Freeform 24"/>
              <p:cNvSpPr>
                <a:spLocks noEditPoints="1"/>
              </p:cNvSpPr>
              <p:nvPr/>
            </p:nvSpPr>
            <p:spPr bwMode="auto">
              <a:xfrm>
                <a:off x="2466612" y="1692222"/>
                <a:ext cx="413483" cy="562826"/>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25"/>
              <p:cNvSpPr>
                <a:spLocks noEditPoints="1"/>
              </p:cNvSpPr>
              <p:nvPr/>
            </p:nvSpPr>
            <p:spPr bwMode="auto">
              <a:xfrm>
                <a:off x="2925638" y="1718567"/>
                <a:ext cx="112659" cy="531691"/>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31" name="Freeform 24"/>
          <p:cNvSpPr>
            <a:spLocks noEditPoints="1"/>
          </p:cNvSpPr>
          <p:nvPr/>
        </p:nvSpPr>
        <p:spPr bwMode="auto">
          <a:xfrm>
            <a:off x="1805846" y="3032225"/>
            <a:ext cx="413483" cy="562826"/>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25"/>
          <p:cNvSpPr>
            <a:spLocks noEditPoints="1"/>
          </p:cNvSpPr>
          <p:nvPr/>
        </p:nvSpPr>
        <p:spPr bwMode="auto">
          <a:xfrm>
            <a:off x="2264872" y="3058570"/>
            <a:ext cx="112659" cy="531691"/>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24"/>
          <p:cNvSpPr>
            <a:spLocks noEditPoints="1"/>
          </p:cNvSpPr>
          <p:nvPr/>
        </p:nvSpPr>
        <p:spPr bwMode="auto">
          <a:xfrm>
            <a:off x="1085117" y="4377302"/>
            <a:ext cx="413483" cy="562826"/>
          </a:xfrm>
          <a:custGeom>
            <a:avLst/>
            <a:gdLst>
              <a:gd name="T0" fmla="*/ 116 w 144"/>
              <a:gd name="T1" fmla="*/ 2 h 196"/>
              <a:gd name="T2" fmla="*/ 111 w 144"/>
              <a:gd name="T3" fmla="*/ 0 h 196"/>
              <a:gd name="T4" fmla="*/ 7 w 144"/>
              <a:gd name="T5" fmla="*/ 0 h 196"/>
              <a:gd name="T6" fmla="*/ 0 w 144"/>
              <a:gd name="T7" fmla="*/ 7 h 196"/>
              <a:gd name="T8" fmla="*/ 0 w 144"/>
              <a:gd name="T9" fmla="*/ 189 h 196"/>
              <a:gd name="T10" fmla="*/ 7 w 144"/>
              <a:gd name="T11" fmla="*/ 196 h 196"/>
              <a:gd name="T12" fmla="*/ 138 w 144"/>
              <a:gd name="T13" fmla="*/ 196 h 196"/>
              <a:gd name="T14" fmla="*/ 144 w 144"/>
              <a:gd name="T15" fmla="*/ 189 h 196"/>
              <a:gd name="T16" fmla="*/ 144 w 144"/>
              <a:gd name="T17" fmla="*/ 33 h 196"/>
              <a:gd name="T18" fmla="*/ 142 w 144"/>
              <a:gd name="T19" fmla="*/ 28 h 196"/>
              <a:gd name="T20" fmla="*/ 116 w 144"/>
              <a:gd name="T21" fmla="*/ 2 h 196"/>
              <a:gd name="T22" fmla="*/ 13 w 144"/>
              <a:gd name="T23" fmla="*/ 182 h 196"/>
              <a:gd name="T24" fmla="*/ 13 w 144"/>
              <a:gd name="T25" fmla="*/ 13 h 196"/>
              <a:gd name="T26" fmla="*/ 104 w 144"/>
              <a:gd name="T27" fmla="*/ 13 h 196"/>
              <a:gd name="T28" fmla="*/ 104 w 144"/>
              <a:gd name="T29" fmla="*/ 36 h 196"/>
              <a:gd name="T30" fmla="*/ 108 w 144"/>
              <a:gd name="T31" fmla="*/ 40 h 196"/>
              <a:gd name="T32" fmla="*/ 131 w 144"/>
              <a:gd name="T33" fmla="*/ 40 h 196"/>
              <a:gd name="T34" fmla="*/ 131 w 144"/>
              <a:gd name="T35" fmla="*/ 182 h 196"/>
              <a:gd name="T36" fmla="*/ 13 w 144"/>
              <a:gd name="T37" fmla="*/ 1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96">
                <a:moveTo>
                  <a:pt x="116" y="2"/>
                </a:moveTo>
                <a:cubicBezTo>
                  <a:pt x="115" y="1"/>
                  <a:pt x="113" y="0"/>
                  <a:pt x="111" y="0"/>
                </a:cubicBezTo>
                <a:cubicBezTo>
                  <a:pt x="7" y="0"/>
                  <a:pt x="7" y="0"/>
                  <a:pt x="7" y="0"/>
                </a:cubicBezTo>
                <a:cubicBezTo>
                  <a:pt x="3" y="0"/>
                  <a:pt x="0" y="3"/>
                  <a:pt x="0" y="7"/>
                </a:cubicBezTo>
                <a:cubicBezTo>
                  <a:pt x="0" y="189"/>
                  <a:pt x="0" y="189"/>
                  <a:pt x="0" y="189"/>
                </a:cubicBezTo>
                <a:cubicBezTo>
                  <a:pt x="0" y="193"/>
                  <a:pt x="3" y="196"/>
                  <a:pt x="7" y="196"/>
                </a:cubicBezTo>
                <a:cubicBezTo>
                  <a:pt x="138" y="196"/>
                  <a:pt x="138" y="196"/>
                  <a:pt x="138" y="196"/>
                </a:cubicBezTo>
                <a:cubicBezTo>
                  <a:pt x="141" y="196"/>
                  <a:pt x="144" y="193"/>
                  <a:pt x="144" y="189"/>
                </a:cubicBezTo>
                <a:cubicBezTo>
                  <a:pt x="144" y="33"/>
                  <a:pt x="144" y="33"/>
                  <a:pt x="144" y="33"/>
                </a:cubicBezTo>
                <a:cubicBezTo>
                  <a:pt x="144" y="31"/>
                  <a:pt x="144" y="29"/>
                  <a:pt x="142" y="28"/>
                </a:cubicBezTo>
                <a:lnTo>
                  <a:pt x="116" y="2"/>
                </a:lnTo>
                <a:close/>
                <a:moveTo>
                  <a:pt x="13" y="182"/>
                </a:moveTo>
                <a:cubicBezTo>
                  <a:pt x="13" y="13"/>
                  <a:pt x="13" y="13"/>
                  <a:pt x="13" y="13"/>
                </a:cubicBezTo>
                <a:cubicBezTo>
                  <a:pt x="104" y="13"/>
                  <a:pt x="104" y="13"/>
                  <a:pt x="104" y="13"/>
                </a:cubicBezTo>
                <a:cubicBezTo>
                  <a:pt x="104" y="36"/>
                  <a:pt x="104" y="36"/>
                  <a:pt x="104" y="36"/>
                </a:cubicBezTo>
                <a:cubicBezTo>
                  <a:pt x="104" y="38"/>
                  <a:pt x="106" y="40"/>
                  <a:pt x="108" y="40"/>
                </a:cubicBezTo>
                <a:cubicBezTo>
                  <a:pt x="131" y="40"/>
                  <a:pt x="131" y="40"/>
                  <a:pt x="131" y="40"/>
                </a:cubicBezTo>
                <a:cubicBezTo>
                  <a:pt x="131" y="182"/>
                  <a:pt x="131" y="182"/>
                  <a:pt x="131" y="182"/>
                </a:cubicBezTo>
                <a:lnTo>
                  <a:pt x="13" y="182"/>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25"/>
          <p:cNvSpPr>
            <a:spLocks noEditPoints="1"/>
          </p:cNvSpPr>
          <p:nvPr/>
        </p:nvSpPr>
        <p:spPr bwMode="auto">
          <a:xfrm>
            <a:off x="1544147" y="4403647"/>
            <a:ext cx="112659" cy="531691"/>
          </a:xfrm>
          <a:custGeom>
            <a:avLst/>
            <a:gdLst>
              <a:gd name="T0" fmla="*/ 35 w 39"/>
              <a:gd name="T1" fmla="*/ 0 h 185"/>
              <a:gd name="T2" fmla="*/ 4 w 39"/>
              <a:gd name="T3" fmla="*/ 0 h 185"/>
              <a:gd name="T4" fmla="*/ 0 w 39"/>
              <a:gd name="T5" fmla="*/ 4 h 185"/>
              <a:gd name="T6" fmla="*/ 0 w 39"/>
              <a:gd name="T7" fmla="*/ 144 h 185"/>
              <a:gd name="T8" fmla="*/ 0 w 39"/>
              <a:gd name="T9" fmla="*/ 146 h 185"/>
              <a:gd name="T10" fmla="*/ 16 w 39"/>
              <a:gd name="T11" fmla="*/ 182 h 185"/>
              <a:gd name="T12" fmla="*/ 20 w 39"/>
              <a:gd name="T13" fmla="*/ 185 h 185"/>
              <a:gd name="T14" fmla="*/ 23 w 39"/>
              <a:gd name="T15" fmla="*/ 182 h 185"/>
              <a:gd name="T16" fmla="*/ 39 w 39"/>
              <a:gd name="T17" fmla="*/ 146 h 185"/>
              <a:gd name="T18" fmla="*/ 39 w 39"/>
              <a:gd name="T19" fmla="*/ 144 h 185"/>
              <a:gd name="T20" fmla="*/ 39 w 39"/>
              <a:gd name="T21" fmla="*/ 4 h 185"/>
              <a:gd name="T22" fmla="*/ 35 w 39"/>
              <a:gd name="T23" fmla="*/ 0 h 185"/>
              <a:gd name="T24" fmla="*/ 31 w 39"/>
              <a:gd name="T25" fmla="*/ 143 h 185"/>
              <a:gd name="T26" fmla="*/ 25 w 39"/>
              <a:gd name="T27" fmla="*/ 157 h 185"/>
              <a:gd name="T28" fmla="*/ 14 w 39"/>
              <a:gd name="T29" fmla="*/ 157 h 185"/>
              <a:gd name="T30" fmla="*/ 8 w 39"/>
              <a:gd name="T31" fmla="*/ 143 h 185"/>
              <a:gd name="T32" fmla="*/ 8 w 39"/>
              <a:gd name="T33" fmla="*/ 8 h 185"/>
              <a:gd name="T34" fmla="*/ 18 w 39"/>
              <a:gd name="T35" fmla="*/ 8 h 185"/>
              <a:gd name="T36" fmla="*/ 18 w 39"/>
              <a:gd name="T37" fmla="*/ 8 h 185"/>
              <a:gd name="T38" fmla="*/ 18 w 39"/>
              <a:gd name="T39" fmla="*/ 137 h 185"/>
              <a:gd name="T40" fmla="*/ 21 w 39"/>
              <a:gd name="T41" fmla="*/ 139 h 185"/>
              <a:gd name="T42" fmla="*/ 24 w 39"/>
              <a:gd name="T43" fmla="*/ 137 h 185"/>
              <a:gd name="T44" fmla="*/ 24 w 39"/>
              <a:gd name="T45" fmla="*/ 8 h 185"/>
              <a:gd name="T46" fmla="*/ 24 w 39"/>
              <a:gd name="T47" fmla="*/ 8 h 185"/>
              <a:gd name="T48" fmla="*/ 31 w 39"/>
              <a:gd name="T49" fmla="*/ 8 h 185"/>
              <a:gd name="T50" fmla="*/ 31 w 39"/>
              <a:gd name="T51" fmla="*/ 14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85">
                <a:moveTo>
                  <a:pt x="35" y="0"/>
                </a:moveTo>
                <a:cubicBezTo>
                  <a:pt x="4" y="0"/>
                  <a:pt x="4" y="0"/>
                  <a:pt x="4" y="0"/>
                </a:cubicBezTo>
                <a:cubicBezTo>
                  <a:pt x="2" y="0"/>
                  <a:pt x="0" y="1"/>
                  <a:pt x="0" y="4"/>
                </a:cubicBezTo>
                <a:cubicBezTo>
                  <a:pt x="0" y="144"/>
                  <a:pt x="0" y="144"/>
                  <a:pt x="0" y="144"/>
                </a:cubicBezTo>
                <a:cubicBezTo>
                  <a:pt x="0" y="145"/>
                  <a:pt x="0" y="145"/>
                  <a:pt x="0" y="146"/>
                </a:cubicBezTo>
                <a:cubicBezTo>
                  <a:pt x="16" y="182"/>
                  <a:pt x="16" y="182"/>
                  <a:pt x="16" y="182"/>
                </a:cubicBezTo>
                <a:cubicBezTo>
                  <a:pt x="17" y="184"/>
                  <a:pt x="18" y="185"/>
                  <a:pt x="20" y="185"/>
                </a:cubicBezTo>
                <a:cubicBezTo>
                  <a:pt x="21" y="185"/>
                  <a:pt x="23" y="184"/>
                  <a:pt x="23" y="182"/>
                </a:cubicBezTo>
                <a:cubicBezTo>
                  <a:pt x="39" y="146"/>
                  <a:pt x="39" y="146"/>
                  <a:pt x="39" y="146"/>
                </a:cubicBezTo>
                <a:cubicBezTo>
                  <a:pt x="39" y="145"/>
                  <a:pt x="39" y="145"/>
                  <a:pt x="39" y="144"/>
                </a:cubicBezTo>
                <a:cubicBezTo>
                  <a:pt x="39" y="4"/>
                  <a:pt x="39" y="4"/>
                  <a:pt x="39" y="4"/>
                </a:cubicBezTo>
                <a:cubicBezTo>
                  <a:pt x="39" y="1"/>
                  <a:pt x="37" y="0"/>
                  <a:pt x="35" y="0"/>
                </a:cubicBezTo>
                <a:close/>
                <a:moveTo>
                  <a:pt x="31" y="143"/>
                </a:moveTo>
                <a:cubicBezTo>
                  <a:pt x="25" y="157"/>
                  <a:pt x="25" y="157"/>
                  <a:pt x="25" y="157"/>
                </a:cubicBezTo>
                <a:cubicBezTo>
                  <a:pt x="14" y="157"/>
                  <a:pt x="14" y="157"/>
                  <a:pt x="14" y="157"/>
                </a:cubicBezTo>
                <a:cubicBezTo>
                  <a:pt x="8" y="143"/>
                  <a:pt x="8" y="143"/>
                  <a:pt x="8" y="143"/>
                </a:cubicBezTo>
                <a:cubicBezTo>
                  <a:pt x="8" y="8"/>
                  <a:pt x="8" y="8"/>
                  <a:pt x="8" y="8"/>
                </a:cubicBezTo>
                <a:cubicBezTo>
                  <a:pt x="18" y="8"/>
                  <a:pt x="18" y="8"/>
                  <a:pt x="18" y="8"/>
                </a:cubicBezTo>
                <a:cubicBezTo>
                  <a:pt x="18" y="8"/>
                  <a:pt x="18" y="8"/>
                  <a:pt x="18" y="8"/>
                </a:cubicBezTo>
                <a:cubicBezTo>
                  <a:pt x="18" y="137"/>
                  <a:pt x="18" y="137"/>
                  <a:pt x="18" y="137"/>
                </a:cubicBezTo>
                <a:cubicBezTo>
                  <a:pt x="18" y="138"/>
                  <a:pt x="19" y="139"/>
                  <a:pt x="21" y="139"/>
                </a:cubicBezTo>
                <a:cubicBezTo>
                  <a:pt x="22" y="139"/>
                  <a:pt x="24" y="138"/>
                  <a:pt x="24" y="137"/>
                </a:cubicBezTo>
                <a:cubicBezTo>
                  <a:pt x="24" y="8"/>
                  <a:pt x="24" y="8"/>
                  <a:pt x="24" y="8"/>
                </a:cubicBezTo>
                <a:cubicBezTo>
                  <a:pt x="24" y="8"/>
                  <a:pt x="24" y="8"/>
                  <a:pt x="24" y="8"/>
                </a:cubicBezTo>
                <a:cubicBezTo>
                  <a:pt x="31" y="8"/>
                  <a:pt x="31" y="8"/>
                  <a:pt x="31" y="8"/>
                </a:cubicBezTo>
                <a:lnTo>
                  <a:pt x="31" y="143"/>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Tree>
    <p:extLst>
      <p:ext uri="{BB962C8B-B14F-4D97-AF65-F5344CB8AC3E}">
        <p14:creationId xmlns="" xmlns:p14="http://schemas.microsoft.com/office/powerpoint/2010/main" val="25176644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1"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23945" y="901822"/>
            <a:ext cx="8261872" cy="51962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t>    </a:t>
            </a:r>
            <a:r>
              <a:rPr lang="zh-CN" altLang="en-US" sz="2400" dirty="0" smtClean="0">
                <a:latin typeface="华文中宋" pitchFamily="2" charset="-122"/>
                <a:ea typeface="华文中宋" pitchFamily="2" charset="-122"/>
              </a:rPr>
              <a:t>重点推荐其中的一种模式：</a:t>
            </a:r>
          </a:p>
          <a:p>
            <a:pPr>
              <a:lnSpc>
                <a:spcPts val="3600"/>
              </a:lnSpc>
            </a:pPr>
            <a:r>
              <a:rPr lang="zh-CN" altLang="en-US" sz="2400" dirty="0" smtClean="0">
                <a:latin typeface="华文中宋" pitchFamily="2" charset="-122"/>
                <a:ea typeface="华文中宋" pitchFamily="2" charset="-122"/>
              </a:rPr>
              <a:t>     （</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）每个班都组建学习小组，每组</a:t>
            </a:r>
            <a:r>
              <a:rPr lang="en-US" sz="2400" dirty="0" smtClean="0">
                <a:latin typeface="华文中宋" pitchFamily="2" charset="-122"/>
                <a:ea typeface="华文中宋" pitchFamily="2" charset="-122"/>
              </a:rPr>
              <a:t>3-5</a:t>
            </a:r>
            <a:r>
              <a:rPr lang="zh-CN" altLang="en-US" sz="2400" dirty="0" smtClean="0">
                <a:latin typeface="华文中宋" pitchFamily="2" charset="-122"/>
                <a:ea typeface="华文中宋" pitchFamily="2" charset="-122"/>
              </a:rPr>
              <a:t>人。</a:t>
            </a:r>
          </a:p>
          <a:p>
            <a:pPr>
              <a:lnSpc>
                <a:spcPts val="3600"/>
              </a:lnSpc>
            </a:pPr>
            <a:r>
              <a:rPr lang="zh-CN" altLang="en-US" sz="2400" dirty="0" smtClean="0">
                <a:latin typeface="华文中宋" pitchFamily="2" charset="-122"/>
                <a:ea typeface="华文中宋" pitchFamily="2" charset="-122"/>
              </a:rPr>
              <a:t>     （</a:t>
            </a:r>
            <a:r>
              <a:rPr lang="en-US" sz="2400" dirty="0" smtClean="0">
                <a:latin typeface="华文中宋" pitchFamily="2" charset="-122"/>
                <a:ea typeface="华文中宋" pitchFamily="2" charset="-122"/>
              </a:rPr>
              <a:t>2</a:t>
            </a:r>
            <a:r>
              <a:rPr lang="zh-CN" altLang="en-US" sz="2400" dirty="0" smtClean="0">
                <a:latin typeface="华文中宋" pitchFamily="2" charset="-122"/>
                <a:ea typeface="华文中宋" pitchFamily="2" charset="-122"/>
              </a:rPr>
              <a:t>）对课程的每个主要阶段梳理与构建问题，将问题变成任务，布置给每个小组。这一步是关键，需要功夫和水平，是一种创造。所构建的问题应具有综合性和探索性，要够查阅、够研究、够发挥的，而不是选择、填空、简答及套公式一类的低水平问题。</a:t>
            </a:r>
            <a:endParaRPr lang="en-US" altLang="zh-CN" sz="2400" dirty="0" smtClean="0">
              <a:latin typeface="华文中宋" pitchFamily="2" charset="-122"/>
              <a:ea typeface="华文中宋" pitchFamily="2" charset="-122"/>
            </a:endParaRPr>
          </a:p>
          <a:p>
            <a:pPr>
              <a:lnSpc>
                <a:spcPts val="3600"/>
              </a:lnSpc>
            </a:pPr>
            <a:r>
              <a:rPr lang="zh-CN" altLang="en-US" sz="2400" dirty="0" smtClean="0">
                <a:latin typeface="华文中宋" pitchFamily="2" charset="-122"/>
                <a:ea typeface="华文中宋" pitchFamily="2" charset="-122"/>
              </a:rPr>
              <a:t>      不同的课程和阶段，问题和任务应是多样化的，包括论述类、证明类、综述类、设计类、作品类、研究报告类、辩论类、综合性习题等等。</a:t>
            </a: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35134" y="535001"/>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66976" y="1525766"/>
            <a:ext cx="8261872" cy="47346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t>     </a:t>
            </a:r>
            <a:r>
              <a:rPr lang="zh-CN" altLang="en-US" sz="2400" dirty="0" smtClean="0">
                <a:latin typeface="华文中宋" pitchFamily="2" charset="-122"/>
                <a:ea typeface="华文中宋" pitchFamily="2" charset="-122"/>
              </a:rPr>
              <a:t>（</a:t>
            </a:r>
            <a:r>
              <a:rPr lang="en-US" sz="2400" dirty="0" smtClean="0">
                <a:latin typeface="华文中宋" pitchFamily="2" charset="-122"/>
                <a:ea typeface="华文中宋" pitchFamily="2" charset="-122"/>
              </a:rPr>
              <a:t>3</a:t>
            </a:r>
            <a:r>
              <a:rPr lang="zh-CN" altLang="en-US" sz="2400" dirty="0" smtClean="0">
                <a:latin typeface="华文中宋" pitchFamily="2" charset="-122"/>
                <a:ea typeface="华文中宋" pitchFamily="2" charset="-122"/>
              </a:rPr>
              <a:t>）由小组课后查阅资料，组内研讨，形成报告，课内上台汇报演讲。这一步是主体，是增加学生学习量、体现自主学习、锻炼多种能力的过程。</a:t>
            </a:r>
          </a:p>
          <a:p>
            <a:pPr>
              <a:lnSpc>
                <a:spcPts val="3600"/>
              </a:lnSpc>
            </a:pPr>
            <a:r>
              <a:rPr lang="zh-CN" altLang="en-US" sz="2400" dirty="0" smtClean="0">
                <a:latin typeface="华文中宋" pitchFamily="2" charset="-122"/>
                <a:ea typeface="华文中宋" pitchFamily="2" charset="-122"/>
              </a:rPr>
              <a:t>      改革路线：问题引领、任务驱动、学生分组、课外准备、课堂汇报。</a:t>
            </a:r>
            <a:endParaRPr lang="en-US" altLang="zh-CN" sz="2400" dirty="0" smtClean="0">
              <a:latin typeface="华文中宋" pitchFamily="2" charset="-122"/>
              <a:ea typeface="华文中宋" pitchFamily="2" charset="-122"/>
            </a:endParaRPr>
          </a:p>
          <a:p>
            <a:pPr>
              <a:lnSpc>
                <a:spcPts val="3600"/>
              </a:lnSpc>
            </a:pPr>
            <a:r>
              <a:rPr lang="zh-CN" altLang="en-US" sz="2400" dirty="0" smtClean="0"/>
              <a:t>        </a:t>
            </a:r>
            <a:r>
              <a:rPr lang="zh-CN" altLang="en-US" sz="2400" dirty="0" smtClean="0">
                <a:latin typeface="华文中宋" pitchFamily="2" charset="-122"/>
                <a:ea typeface="华文中宋" pitchFamily="2" charset="-122"/>
              </a:rPr>
              <a:t>实现学生课外的组内研讨，查阅资料，自主准备，课上自主展示。调动学生内在动力，训练学生多种能力。向课外要功夫，向课内要状态。</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88922" y="782427"/>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66976" y="1525766"/>
            <a:ext cx="8261872" cy="4272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t>        </a:t>
            </a:r>
            <a:r>
              <a:rPr lang="zh-CN" altLang="en-US" sz="2400" dirty="0" smtClean="0">
                <a:latin typeface="华文中宋" pitchFamily="2" charset="-122"/>
                <a:ea typeface="华文中宋" pitchFamily="2" charset="-122"/>
              </a:rPr>
              <a:t>学生能力培养的目标设计：</a:t>
            </a:r>
          </a:p>
          <a:p>
            <a:pPr>
              <a:lnSpc>
                <a:spcPts val="3600"/>
              </a:lnSpc>
            </a:pPr>
            <a:r>
              <a:rPr lang="zh-CN" altLang="en-US" sz="2400" dirty="0" smtClean="0">
                <a:latin typeface="华文中宋" pitchFamily="2" charset="-122"/>
                <a:ea typeface="华文中宋" pitchFamily="2" charset="-122"/>
              </a:rPr>
              <a:t>        </a:t>
            </a:r>
            <a:r>
              <a:rPr lang="zh-CN" altLang="en-US" sz="2400" dirty="0" smtClean="0">
                <a:solidFill>
                  <a:srgbClr val="FF0000"/>
                </a:solidFill>
                <a:latin typeface="华文中宋" pitchFamily="2" charset="-122"/>
                <a:ea typeface="华文中宋" pitchFamily="2" charset="-122"/>
              </a:rPr>
              <a:t>一是自主学习能力。</a:t>
            </a:r>
            <a:r>
              <a:rPr lang="zh-CN" altLang="en-US" sz="2400" dirty="0" smtClean="0">
                <a:latin typeface="华文中宋" pitchFamily="2" charset="-122"/>
                <a:ea typeface="华文中宋" pitchFamily="2" charset="-122"/>
              </a:rPr>
              <a:t>与闭卷考试不同，学习小组所领的任务没有标准答案，如何去做，答什么，怎么答，学生可以自主发挥，训练的是自主学习能力。</a:t>
            </a:r>
          </a:p>
          <a:p>
            <a:pPr>
              <a:lnSpc>
                <a:spcPts val="3600"/>
              </a:lnSpc>
            </a:pPr>
            <a:r>
              <a:rPr lang="zh-CN" altLang="en-US" sz="2400" dirty="0" smtClean="0">
                <a:latin typeface="华文中宋" pitchFamily="2" charset="-122"/>
                <a:ea typeface="华文中宋" pitchFamily="2" charset="-122"/>
              </a:rPr>
              <a:t>        </a:t>
            </a:r>
            <a:r>
              <a:rPr lang="zh-CN" altLang="en-US" sz="2400" dirty="0" smtClean="0">
                <a:solidFill>
                  <a:srgbClr val="FF0000"/>
                </a:solidFill>
                <a:latin typeface="华文中宋" pitchFamily="2" charset="-122"/>
                <a:ea typeface="华文中宋" pitchFamily="2" charset="-122"/>
              </a:rPr>
              <a:t>二是文献查阅能力。</a:t>
            </a:r>
            <a:r>
              <a:rPr lang="zh-CN" altLang="en-US" sz="2400" dirty="0" smtClean="0">
                <a:latin typeface="华文中宋" pitchFamily="2" charset="-122"/>
                <a:ea typeface="华文中宋" pitchFamily="2" charset="-122"/>
              </a:rPr>
              <a:t>一个好的问题和任务必须有查阅资料的需求，包括细读教材；去图书馆查资料；上网查信息等。训练的是学生自己找食吃的能力。</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88922" y="782427"/>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47426" y="1342885"/>
            <a:ext cx="8896574"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500"/>
              </a:lnSpc>
            </a:pPr>
            <a:r>
              <a:rPr lang="zh-CN" altLang="en-US" sz="2400" dirty="0" smtClean="0"/>
              <a:t>         </a:t>
            </a:r>
            <a:r>
              <a:rPr lang="zh-CN" altLang="en-US" sz="2400" dirty="0" smtClean="0">
                <a:solidFill>
                  <a:srgbClr val="FF0000"/>
                </a:solidFill>
                <a:latin typeface="华文中宋" pitchFamily="2" charset="-122"/>
                <a:ea typeface="华文中宋" pitchFamily="2" charset="-122"/>
              </a:rPr>
              <a:t>三是问题整理能力。</a:t>
            </a:r>
            <a:r>
              <a:rPr lang="zh-CN" altLang="en-US" sz="2400" dirty="0" smtClean="0">
                <a:latin typeface="华文中宋" pitchFamily="2" charset="-122"/>
                <a:ea typeface="华文中宋" pitchFamily="2" charset="-122"/>
              </a:rPr>
              <a:t>对问题的理解能力；由问题生成思路的能力；由问题生成问题的能力。训练的是学生的思维能力。</a:t>
            </a:r>
          </a:p>
          <a:p>
            <a:pPr>
              <a:lnSpc>
                <a:spcPts val="3500"/>
              </a:lnSpc>
            </a:pPr>
            <a:r>
              <a:rPr lang="zh-CN" altLang="en-US" sz="2400" dirty="0" smtClean="0">
                <a:latin typeface="华文中宋" pitchFamily="2" charset="-122"/>
                <a:ea typeface="华文中宋" pitchFamily="2" charset="-122"/>
              </a:rPr>
              <a:t>      </a:t>
            </a:r>
            <a:r>
              <a:rPr lang="zh-CN" altLang="en-US" sz="2400" dirty="0" smtClean="0">
                <a:solidFill>
                  <a:srgbClr val="FF0000"/>
                </a:solidFill>
                <a:latin typeface="华文中宋" pitchFamily="2" charset="-122"/>
                <a:ea typeface="华文中宋" pitchFamily="2" charset="-122"/>
              </a:rPr>
              <a:t>四是问题研究能力。</a:t>
            </a:r>
            <a:r>
              <a:rPr lang="zh-CN" altLang="en-US" sz="2400" dirty="0" smtClean="0">
                <a:latin typeface="华文中宋" pitchFamily="2" charset="-122"/>
                <a:ea typeface="华文中宋" pitchFamily="2" charset="-122"/>
              </a:rPr>
              <a:t>好的问题应该是需要深入研究和探索的，这一步能做到多深，取决于创造和提出“问题”的水平。这一步训练的是学生研究问题和解决问题的能力。</a:t>
            </a:r>
          </a:p>
          <a:p>
            <a:pPr>
              <a:lnSpc>
                <a:spcPts val="3500"/>
              </a:lnSpc>
            </a:pPr>
            <a:r>
              <a:rPr lang="zh-CN" altLang="en-US" sz="2400" dirty="0" smtClean="0">
                <a:latin typeface="华文中宋" pitchFamily="2" charset="-122"/>
                <a:ea typeface="华文中宋" pitchFamily="2" charset="-122"/>
              </a:rPr>
              <a:t>      这种状态下的知识学习，可以真正体现知识重在“识”。“知”意味着知道、记住、理解、储存，是传承性的学习，而“识”则意味着识别、判断、加工、处理，是创新性的学习。</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99679" y="664093"/>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47426" y="1342885"/>
            <a:ext cx="8896574" cy="42729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t>        </a:t>
            </a:r>
            <a:r>
              <a:rPr lang="zh-CN" altLang="en-US" sz="2400" dirty="0" smtClean="0">
                <a:solidFill>
                  <a:srgbClr val="FF0000"/>
                </a:solidFill>
                <a:latin typeface="华文中宋" pitchFamily="2" charset="-122"/>
                <a:ea typeface="华文中宋" pitchFamily="2" charset="-122"/>
              </a:rPr>
              <a:t>五是汇报材料与</a:t>
            </a:r>
            <a:r>
              <a:rPr lang="en-US" sz="2400" dirty="0" smtClean="0">
                <a:solidFill>
                  <a:srgbClr val="FF0000"/>
                </a:solidFill>
                <a:latin typeface="华文中宋" pitchFamily="2" charset="-122"/>
                <a:ea typeface="华文中宋" pitchFamily="2" charset="-122"/>
              </a:rPr>
              <a:t>PPT</a:t>
            </a:r>
            <a:r>
              <a:rPr lang="zh-CN" altLang="en-US" sz="2400" dirty="0" smtClean="0">
                <a:solidFill>
                  <a:srgbClr val="FF0000"/>
                </a:solidFill>
                <a:latin typeface="华文中宋" pitchFamily="2" charset="-122"/>
                <a:ea typeface="华文中宋" pitchFamily="2" charset="-122"/>
              </a:rPr>
              <a:t>制作能力。</a:t>
            </a:r>
            <a:r>
              <a:rPr lang="zh-CN" altLang="en-US" sz="2400" dirty="0" smtClean="0">
                <a:latin typeface="华文中宋" pitchFamily="2" charset="-122"/>
                <a:ea typeface="华文中宋" pitchFamily="2" charset="-122"/>
              </a:rPr>
              <a:t>到这一步，学生们要把自己的课外劳动成果整理成型，汇报展示了，应该是最来劲儿的时候。人人都有成就感，人人都珍爱和赏识自己的劳动果实并愿意展示出来，这是人的天性。任务驱动式的最大魅力，就在于可以调动出这种人的天性。</a:t>
            </a:r>
          </a:p>
          <a:p>
            <a:pPr>
              <a:lnSpc>
                <a:spcPts val="3600"/>
              </a:lnSpc>
            </a:pPr>
            <a:r>
              <a:rPr lang="zh-CN" altLang="en-US" sz="2400" dirty="0" smtClean="0">
                <a:latin typeface="华文中宋" pitchFamily="2" charset="-122"/>
                <a:ea typeface="华文中宋" pitchFamily="2" charset="-122"/>
              </a:rPr>
              <a:t>     通过这一步，学生们要写讲稿，要做</a:t>
            </a:r>
            <a:r>
              <a:rPr lang="en-US" sz="2400" dirty="0" smtClean="0">
                <a:latin typeface="华文中宋" pitchFamily="2" charset="-122"/>
                <a:ea typeface="华文中宋" pitchFamily="2" charset="-122"/>
              </a:rPr>
              <a:t>PPT</a:t>
            </a:r>
            <a:r>
              <a:rPr lang="zh-CN" altLang="en-US" sz="2400" dirty="0" smtClean="0">
                <a:latin typeface="华文中宋" pitchFamily="2" charset="-122"/>
                <a:ea typeface="华文中宋" pitchFamily="2" charset="-122"/>
              </a:rPr>
              <a:t>，训练的是“做”的能力。</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99679" y="664093"/>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247426" y="1342885"/>
            <a:ext cx="8896574"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500"/>
              </a:lnSpc>
            </a:pPr>
            <a:r>
              <a:rPr lang="zh-CN" altLang="en-US" sz="2400" dirty="0" smtClean="0"/>
              <a:t>         </a:t>
            </a:r>
            <a:r>
              <a:rPr lang="zh-CN" altLang="en-US" sz="2400" dirty="0" smtClean="0">
                <a:solidFill>
                  <a:srgbClr val="FF0000"/>
                </a:solidFill>
                <a:latin typeface="华文中宋" pitchFamily="2" charset="-122"/>
                <a:ea typeface="华文中宋" pitchFamily="2" charset="-122"/>
              </a:rPr>
              <a:t>六是表达交流能力。</a:t>
            </a:r>
            <a:r>
              <a:rPr lang="zh-CN" altLang="en-US" sz="2400" dirty="0" smtClean="0">
                <a:latin typeface="华文中宋" pitchFamily="2" charset="-122"/>
                <a:ea typeface="华文中宋" pitchFamily="2" charset="-122"/>
              </a:rPr>
              <a:t>要在有限时间（例如</a:t>
            </a:r>
            <a:r>
              <a:rPr lang="en-US" sz="2400" dirty="0" smtClean="0">
                <a:latin typeface="华文中宋" pitchFamily="2" charset="-122"/>
                <a:ea typeface="华文中宋" pitchFamily="2" charset="-122"/>
              </a:rPr>
              <a:t>3-5</a:t>
            </a:r>
            <a:r>
              <a:rPr lang="zh-CN" altLang="en-US" sz="2400" dirty="0" smtClean="0">
                <a:latin typeface="华文中宋" pitchFamily="2" charset="-122"/>
                <a:ea typeface="华文中宋" pitchFamily="2" charset="-122"/>
              </a:rPr>
              <a:t>分钟）内把自己的成果说清楚，既训练表达能力，也训练逻辑思维和材料组织能力。</a:t>
            </a:r>
          </a:p>
          <a:p>
            <a:pPr>
              <a:lnSpc>
                <a:spcPts val="3500"/>
              </a:lnSpc>
            </a:pPr>
            <a:r>
              <a:rPr lang="zh-CN" altLang="en-US" sz="2400" dirty="0" smtClean="0">
                <a:latin typeface="华文中宋" pitchFamily="2" charset="-122"/>
                <a:ea typeface="华文中宋" pitchFamily="2" charset="-122"/>
              </a:rPr>
              <a:t>      学生上台演讲会占用一些时间，这就要求教师的授课要“精讲多练”，部分内容教给学生自学，这是符合改革方向的。</a:t>
            </a:r>
          </a:p>
          <a:p>
            <a:pPr>
              <a:lnSpc>
                <a:spcPts val="3500"/>
              </a:lnSpc>
            </a:pPr>
            <a:r>
              <a:rPr lang="zh-CN" altLang="en-US" sz="2400" dirty="0" smtClean="0">
                <a:solidFill>
                  <a:srgbClr val="FF0000"/>
                </a:solidFill>
                <a:latin typeface="华文中宋" pitchFamily="2" charset="-122"/>
                <a:ea typeface="华文中宋" pitchFamily="2" charset="-122"/>
              </a:rPr>
              <a:t>      七是团队合作能力。</a:t>
            </a:r>
            <a:r>
              <a:rPr lang="zh-CN" altLang="en-US" sz="2400" dirty="0" smtClean="0">
                <a:latin typeface="华文中宋" pitchFamily="2" charset="-122"/>
                <a:ea typeface="华文中宋" pitchFamily="2" charset="-122"/>
              </a:rPr>
              <a:t>组建学习小组就是要实行团队学习，一是组内研讨、思想交流；二是任务分工、相互合作；三是轮流出场，角色轮值。这些过程只要有，就会训练团队合作能力。</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399679" y="664093"/>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656216" y="1794706"/>
            <a:ext cx="7992932" cy="3811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3600"/>
              </a:lnSpc>
            </a:pPr>
            <a:r>
              <a:rPr lang="zh-CN" altLang="en-US" sz="2400" dirty="0" smtClean="0"/>
              <a:t>           </a:t>
            </a:r>
            <a:r>
              <a:rPr lang="zh-CN" altLang="en-US" sz="2400" dirty="0" smtClean="0">
                <a:latin typeface="华文中宋" pitchFamily="2" charset="-122"/>
                <a:ea typeface="华文中宋" pitchFamily="2" charset="-122"/>
              </a:rPr>
              <a:t>能力是练出来的。课改的最大作用，就是给学生提出“练”的任务和要求，创造“练”的舞台和机会。如果通过课改，学生们普遍练出了上述的多种能力，那我们就创造出了课改的奇迹，创造出了一、二课堂互动的奇迹，创造出了提高培养质量的奇迹，而这样的奇迹，是可以创造的，相信大家一定能够创造出来！</a:t>
            </a:r>
          </a:p>
          <a:p>
            <a:pPr>
              <a:lnSpc>
                <a:spcPts val="3600"/>
              </a:lnSpc>
            </a:pPr>
            <a:endParaRPr lang="zh-CN" altLang="en-US" sz="2400" dirty="0" smtClean="0">
              <a:latin typeface="华文中宋" pitchFamily="2" charset="-122"/>
              <a:ea typeface="华文中宋" pitchFamily="2" charset="-122"/>
            </a:endParaRPr>
          </a:p>
          <a:p>
            <a:pPr marL="0" marR="0" lvl="0" indent="457200" algn="ctr" defTabSz="914400" rtl="0" eaLnBrk="1" fontAlgn="base" latinLnBrk="0" hangingPunct="1">
              <a:lnSpc>
                <a:spcPts val="3800"/>
              </a:lnSpc>
              <a:spcBef>
                <a:spcPct val="0"/>
              </a:spcBef>
              <a:spcAft>
                <a:spcPct val="0"/>
              </a:spcAft>
              <a:buClrTx/>
              <a:buSzTx/>
              <a:buFontTx/>
              <a:buNone/>
              <a:tabLst/>
            </a:pP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sp>
        <p:nvSpPr>
          <p:cNvPr id="2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431952" y="890004"/>
            <a:ext cx="3645740" cy="485895"/>
            <a:chOff x="520462" y="958591"/>
            <a:chExt cx="3645740" cy="485895"/>
          </a:xfrm>
        </p:grpSpPr>
        <p:sp>
          <p:nvSpPr>
            <p:cNvPr id="24" name="矩形 23"/>
            <p:cNvSpPr/>
            <p:nvPr/>
          </p:nvSpPr>
          <p:spPr>
            <a:xfrm>
              <a:off x="1211547" y="982821"/>
              <a:ext cx="2954655" cy="461665"/>
            </a:xfrm>
            <a:prstGeom prst="rect">
              <a:avLst/>
            </a:prstGeom>
          </p:spPr>
          <p:txBody>
            <a:bodyPr wrap="none">
              <a:spAutoFit/>
            </a:bodyPr>
            <a:lstStyle/>
            <a:p>
              <a:r>
                <a:rPr lang="zh-CN" altLang="zh-CN" sz="2400" dirty="0" smtClean="0">
                  <a:latin typeface="华文中宋" panose="02010600040101010101" pitchFamily="2" charset="-122"/>
                  <a:ea typeface="华文中宋" panose="02010600040101010101" pitchFamily="2" charset="-122"/>
                </a:rPr>
                <a:t>（一）教学内容改革</a:t>
              </a:r>
              <a:endParaRPr lang="zh-CN" altLang="en-US" sz="2400" dirty="0">
                <a:latin typeface="华文中宋" panose="02010600040101010101" pitchFamily="2" charset="-122"/>
                <a:ea typeface="华文中宋" panose="02010600040101010101" pitchFamily="2" charset="-122"/>
              </a:endParaRPr>
            </a:p>
          </p:txBody>
        </p:sp>
        <p:sp>
          <p:nvSpPr>
            <p:cNvPr id="26" name="矩形 25"/>
            <p:cNvSpPr>
              <a:spLocks noChangeAspect="1"/>
            </p:cNvSpPr>
            <p:nvPr/>
          </p:nvSpPr>
          <p:spPr>
            <a:xfrm>
              <a:off x="520462" y="958591"/>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 xmlns:p14="http://schemas.microsoft.com/office/powerpoint/2010/main" val="2440368743"/>
      </p:ext>
    </p:extLst>
  </p:cSld>
  <p:clrMapOvr>
    <a:masterClrMapping/>
  </p:clrMapOvr>
  <p:transition spd="slow">
    <p:strips dir="l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46505" y="1669695"/>
            <a:ext cx="5469308" cy="3503523"/>
          </a:xfrm>
          <a:prstGeom prst="rect">
            <a:avLst/>
          </a:prstGeom>
        </p:spPr>
        <p:txBody>
          <a:bodyPr wrap="square">
            <a:spAutoFit/>
          </a:bodyPr>
          <a:lstStyle/>
          <a:p>
            <a:pPr indent="457200">
              <a:lnSpc>
                <a:spcPts val="3800"/>
              </a:lnSpc>
            </a:pPr>
            <a:r>
              <a:rPr lang="zh-CN" altLang="en-US" sz="2400" dirty="0" smtClean="0">
                <a:latin typeface="华文中宋" pitchFamily="2" charset="-122"/>
                <a:ea typeface="华文中宋" pitchFamily="2" charset="-122"/>
              </a:rPr>
              <a:t>通过这种方式的教与学，学生们就会明显增加课外学习量，就会明显提高对本课程的兴趣，就会明显优化课堂上的听课状态，就会在“来劲儿”的状态下学习与创造。真的会使学生们激发学习的欲望，点燃心中的火种；真的会实现由“要我学”变为“我要学”。</a:t>
            </a:r>
            <a:endParaRPr lang="zh-CN" altLang="en-US" sz="2400" dirty="0"/>
          </a:p>
        </p:txBody>
      </p:sp>
      <p:pic>
        <p:nvPicPr>
          <p:cNvPr id="3074" name="Picture 2" descr="H:\新建文件夹 (2)\159487-120516145P540.jpg"/>
          <p:cNvPicPr>
            <a:picLocks noChangeAspect="1" noChangeArrowheads="1"/>
          </p:cNvPicPr>
          <p:nvPr/>
        </p:nvPicPr>
        <p:blipFill>
          <a:blip r:embed="rId2" cstate="print"/>
          <a:srcRect/>
          <a:stretch>
            <a:fillRect/>
          </a:stretch>
        </p:blipFill>
        <p:spPr bwMode="auto">
          <a:xfrm>
            <a:off x="136274" y="2307363"/>
            <a:ext cx="3376047" cy="2384277"/>
          </a:xfrm>
          <a:prstGeom prst="rect">
            <a:avLst/>
          </a:prstGeom>
          <a:noFill/>
        </p:spPr>
      </p:pic>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437532" y="2194988"/>
            <a:ext cx="4338864" cy="2100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ts val="384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2</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．案例教学与项目教学，这是应用型人才培养所倡导的一类模式，也是三部委转型指导意见里所强调的教学模式。</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endParaRPr>
          </a:p>
        </p:txBody>
      </p:sp>
      <p:pic>
        <p:nvPicPr>
          <p:cNvPr id="4098" name="Picture 2" descr="H:\新建文件夹 (2)\2010813103818431.jpg"/>
          <p:cNvPicPr>
            <a:picLocks noChangeAspect="1" noChangeArrowheads="1"/>
          </p:cNvPicPr>
          <p:nvPr/>
        </p:nvPicPr>
        <p:blipFill>
          <a:blip r:embed="rId2" cstate="print"/>
          <a:srcRect/>
          <a:stretch>
            <a:fillRect/>
          </a:stretch>
        </p:blipFill>
        <p:spPr bwMode="auto">
          <a:xfrm>
            <a:off x="4771572" y="2341109"/>
            <a:ext cx="3810000" cy="2543175"/>
          </a:xfrm>
          <a:prstGeom prst="rect">
            <a:avLst/>
          </a:prstGeom>
          <a:noFill/>
        </p:spPr>
      </p:pic>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238314" y="1029852"/>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图示 10"/>
          <p:cNvGraphicFramePr/>
          <p:nvPr/>
        </p:nvGraphicFramePr>
        <p:xfrm>
          <a:off x="419100" y="1519238"/>
          <a:ext cx="8401050" cy="3867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8" name="矩形 17"/>
          <p:cNvSpPr/>
          <p:nvPr/>
        </p:nvSpPr>
        <p:spPr>
          <a:xfrm>
            <a:off x="1418369" y="1409638"/>
            <a:ext cx="7001731" cy="461665"/>
          </a:xfrm>
          <a:prstGeom prst="rect">
            <a:avLst/>
          </a:prstGeom>
        </p:spPr>
        <p:txBody>
          <a:bodyPr wrap="square">
            <a:spAutoFit/>
          </a:bodyPr>
          <a:lstStyle/>
          <a:p>
            <a:pPr lvl="0" indent="381000" fontAlgn="base">
              <a:spcBef>
                <a:spcPct val="0"/>
              </a:spcBef>
              <a:spcAft>
                <a:spcPct val="0"/>
              </a:spcAft>
            </a:pPr>
            <a:r>
              <a:rPr lang="en-US" altLang="zh-CN" sz="2400" dirty="0" smtClean="0">
                <a:latin typeface="华文中宋" pitchFamily="2" charset="-122"/>
                <a:ea typeface="华文中宋" pitchFamily="2" charset="-122"/>
                <a:cs typeface="Times New Roman" pitchFamily="18" charset="0"/>
              </a:rPr>
              <a:t>3</a:t>
            </a:r>
            <a:r>
              <a:rPr lang="zh-CN" altLang="en-US" sz="2400" dirty="0" smtClean="0">
                <a:latin typeface="华文中宋" pitchFamily="2" charset="-122"/>
                <a:ea typeface="华文中宋" pitchFamily="2" charset="-122"/>
                <a:cs typeface="Times New Roman" pitchFamily="18" charset="0"/>
              </a:rPr>
              <a:t>．翻转课堂</a:t>
            </a:r>
            <a:endParaRPr lang="en-US" altLang="zh-CN" sz="24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4294967295"/>
          </p:nvPr>
        </p:nvSpPr>
        <p:spPr>
          <a:xfrm>
            <a:off x="0" y="0"/>
            <a:ext cx="2133600" cy="841829"/>
          </a:xfrm>
        </p:spPr>
        <p:txBody>
          <a:bodyPr>
            <a:noAutofit/>
          </a:bodyPr>
          <a:lstStyle/>
          <a:p>
            <a:r>
              <a:rPr lang="zh-CN" altLang="en-US" b="1" dirty="0" smtClean="0"/>
              <a:t>前 言</a:t>
            </a:r>
            <a:endParaRPr lang="zh-CN" altLang="en-US" b="1" dirty="0"/>
          </a:p>
        </p:txBody>
      </p:sp>
      <p:sp>
        <p:nvSpPr>
          <p:cNvPr id="5" name="矩形 4"/>
          <p:cNvSpPr/>
          <p:nvPr/>
        </p:nvSpPr>
        <p:spPr>
          <a:xfrm>
            <a:off x="1624406" y="2261887"/>
            <a:ext cx="6411556" cy="2308324"/>
          </a:xfrm>
          <a:prstGeom prst="rect">
            <a:avLst/>
          </a:prstGeom>
        </p:spPr>
        <p:txBody>
          <a:bodyPr wrap="square">
            <a:spAutoFit/>
          </a:bodyPr>
          <a:lstStyle/>
          <a:p>
            <a:pPr>
              <a:lnSpc>
                <a:spcPct val="150000"/>
              </a:lnSpc>
            </a:pPr>
            <a:r>
              <a:rPr lang="en-US" altLang="zh-CN" sz="2400" dirty="0" smtClean="0">
                <a:solidFill>
                  <a:prstClr val="black"/>
                </a:solidFill>
                <a:latin typeface="华文中宋" panose="02010600040101010101" pitchFamily="2" charset="-122"/>
                <a:ea typeface="华文中宋" panose="02010600040101010101" pitchFamily="2" charset="-122"/>
              </a:rPr>
              <a:t>    </a:t>
            </a:r>
            <a:r>
              <a:rPr lang="zh-CN" altLang="zh-CN" sz="2400" dirty="0" smtClean="0">
                <a:solidFill>
                  <a:srgbClr val="FF0000"/>
                </a:solidFill>
                <a:latin typeface="华文中宋" panose="02010600040101010101" pitchFamily="2" charset="-122"/>
                <a:ea typeface="华文中宋" panose="02010600040101010101" pitchFamily="2" charset="-122"/>
              </a:rPr>
              <a:t>借此机会</a:t>
            </a:r>
            <a:r>
              <a:rPr lang="zh-CN" altLang="zh-CN" sz="2400" dirty="0">
                <a:solidFill>
                  <a:srgbClr val="FF0000"/>
                </a:solidFill>
                <a:latin typeface="华文中宋" panose="02010600040101010101" pitchFamily="2" charset="-122"/>
                <a:ea typeface="华文中宋" panose="02010600040101010101" pitchFamily="2" charset="-122"/>
              </a:rPr>
              <a:t>，我代表学校向各位课改志愿者的积极态度，向各个教学单位对这项工作的重视和支持表示衷心的感谢和崇高的敬意！同时为我们这支课改先锋队的组建感到振奋和自豪！</a:t>
            </a:r>
            <a:endParaRPr lang="zh-CN" altLang="en-US" sz="2400" dirty="0">
              <a:solidFill>
                <a:srgbClr val="FF0000"/>
              </a:solidFill>
              <a:latin typeface="华文中宋" panose="02010600040101010101" pitchFamily="2" charset="-122"/>
              <a:ea typeface="华文中宋" panose="02010600040101010101" pitchFamily="2" charset="-122"/>
            </a:endParaRPr>
          </a:p>
        </p:txBody>
      </p:sp>
      <p:grpSp>
        <p:nvGrpSpPr>
          <p:cNvPr id="6" name="组合 11"/>
          <p:cNvGrpSpPr/>
          <p:nvPr/>
        </p:nvGrpSpPr>
        <p:grpSpPr>
          <a:xfrm>
            <a:off x="467544" y="1365403"/>
            <a:ext cx="8064896" cy="580527"/>
            <a:chOff x="467544" y="1365403"/>
            <a:chExt cx="8064896" cy="580527"/>
          </a:xfrm>
        </p:grpSpPr>
        <p:sp>
          <p:nvSpPr>
            <p:cNvPr id="3" name="圆角矩形 2"/>
            <p:cNvSpPr/>
            <p:nvPr/>
          </p:nvSpPr>
          <p:spPr>
            <a:xfrm>
              <a:off x="467544" y="1365403"/>
              <a:ext cx="8064896" cy="58052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矩形 1"/>
            <p:cNvSpPr/>
            <p:nvPr/>
          </p:nvSpPr>
          <p:spPr>
            <a:xfrm>
              <a:off x="899592" y="1428256"/>
              <a:ext cx="7632848" cy="461665"/>
            </a:xfrm>
            <a:prstGeom prst="rect">
              <a:avLst/>
            </a:prstGeom>
          </p:spPr>
          <p:txBody>
            <a:bodyPr wrap="square">
              <a:spAutoFit/>
            </a:bodyPr>
            <a:lstStyle/>
            <a:p>
              <a:r>
                <a:rPr lang="zh-CN" altLang="zh-CN" sz="2400" dirty="0">
                  <a:solidFill>
                    <a:prstClr val="black"/>
                  </a:solidFill>
                  <a:latin typeface="华文中宋" panose="02010600040101010101" pitchFamily="2" charset="-122"/>
                  <a:ea typeface="华文中宋" panose="02010600040101010101" pitchFamily="2" charset="-122"/>
                </a:rPr>
                <a:t>所以我对教师们的改革积极性感到由衷的欣慰和赞</a:t>
              </a:r>
              <a:r>
                <a:rPr lang="zh-CN" altLang="zh-CN" sz="2400" dirty="0" smtClean="0">
                  <a:solidFill>
                    <a:prstClr val="black"/>
                  </a:solidFill>
                  <a:latin typeface="华文中宋" panose="02010600040101010101" pitchFamily="2" charset="-122"/>
                  <a:ea typeface="华文中宋" panose="02010600040101010101" pitchFamily="2" charset="-122"/>
                </a:rPr>
                <a:t>赏</a:t>
              </a:r>
              <a:endParaRPr lang="zh-CN" altLang="en-US" sz="2400" dirty="0">
                <a:solidFill>
                  <a:prstClr val="black"/>
                </a:solidFill>
                <a:latin typeface="华文中宋" panose="02010600040101010101" pitchFamily="2" charset="-122"/>
                <a:ea typeface="华文中宋" panose="02010600040101010101" pitchFamily="2" charset="-122"/>
              </a:endParaRPr>
            </a:p>
          </p:txBody>
        </p:sp>
      </p:grpSp>
      <p:sp>
        <p:nvSpPr>
          <p:cNvPr id="9" name="AutoShape 6"/>
          <p:cNvSpPr>
            <a:spLocks noChangeArrowheads="1"/>
          </p:cNvSpPr>
          <p:nvPr/>
        </p:nvSpPr>
        <p:spPr bwMode="auto">
          <a:xfrm>
            <a:off x="1549101" y="2233352"/>
            <a:ext cx="6486861" cy="2877325"/>
          </a:xfrm>
          <a:prstGeom prst="roundRect">
            <a:avLst>
              <a:gd name="adj" fmla="val 0"/>
            </a:avLst>
          </a:prstGeom>
          <a:noFill/>
          <a:ln w="3175">
            <a:solidFill>
              <a:srgbClr val="969696"/>
            </a:solidFill>
            <a:round/>
            <a:headEnd/>
            <a:tailEnd/>
          </a:ln>
        </p:spPr>
        <p:txBody>
          <a:bodyPr/>
          <a:lstStyle/>
          <a:p>
            <a:pPr marL="357188" indent="-357188">
              <a:lnSpc>
                <a:spcPct val="120000"/>
              </a:lnSpc>
              <a:spcBef>
                <a:spcPct val="50000"/>
              </a:spcBef>
              <a:buClr>
                <a:srgbClr val="B2B2B2"/>
              </a:buClr>
              <a:buFont typeface="Wingdings" pitchFamily="2" charset="2"/>
              <a:buChar char="n"/>
            </a:pPr>
            <a:endParaRPr lang="en-US" altLang="zh-CN" sz="1600" dirty="0">
              <a:solidFill>
                <a:srgbClr val="000000"/>
              </a:solidFill>
            </a:endParaRPr>
          </a:p>
        </p:txBody>
      </p:sp>
      <p:pic>
        <p:nvPicPr>
          <p:cNvPr id="10" name="Picture 57"/>
          <p:cNvPicPr>
            <a:picLocks noChangeAspect="1" noChangeArrowheads="1"/>
          </p:cNvPicPr>
          <p:nvPr/>
        </p:nvPicPr>
        <p:blipFill>
          <a:blip r:embed="rId2" cstate="print">
            <a:lum bright="24000"/>
          </a:blip>
          <a:srcRect t="50450" r="-420"/>
          <a:stretch>
            <a:fillRect/>
          </a:stretch>
        </p:blipFill>
        <p:spPr bwMode="gray">
          <a:xfrm>
            <a:off x="4860" y="5031354"/>
            <a:ext cx="5515899" cy="101515"/>
          </a:xfrm>
          <a:prstGeom prst="rect">
            <a:avLst/>
          </a:prstGeom>
          <a:noFill/>
          <a:ln w="9525">
            <a:noFill/>
            <a:miter lim="800000"/>
            <a:headEnd/>
            <a:tailEnd/>
          </a:ln>
        </p:spPr>
      </p:pic>
      <p:pic>
        <p:nvPicPr>
          <p:cNvPr id="11" name="Picture 57"/>
          <p:cNvPicPr>
            <a:picLocks noChangeAspect="1" noChangeArrowheads="1"/>
          </p:cNvPicPr>
          <p:nvPr/>
        </p:nvPicPr>
        <p:blipFill>
          <a:blip r:embed="rId2" cstate="print">
            <a:lum bright="24000"/>
          </a:blip>
          <a:srcRect t="50450" r="-420"/>
          <a:stretch>
            <a:fillRect/>
          </a:stretch>
        </p:blipFill>
        <p:spPr bwMode="gray">
          <a:xfrm>
            <a:off x="5249037" y="5005975"/>
            <a:ext cx="4010890" cy="101515"/>
          </a:xfrm>
          <a:prstGeom prst="rect">
            <a:avLst/>
          </a:prstGeom>
          <a:noFill/>
          <a:ln w="9525">
            <a:noFill/>
            <a:miter lim="800000"/>
            <a:headEnd/>
            <a:tailEnd/>
          </a:ln>
        </p:spPr>
      </p:pic>
    </p:spTree>
    <p:extLst>
      <p:ext uri="{BB962C8B-B14F-4D97-AF65-F5344CB8AC3E}">
        <p14:creationId xmlns="" xmlns:p14="http://schemas.microsoft.com/office/powerpoint/2010/main" val="31148279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1466850" y="2419350"/>
          <a:ext cx="6667500" cy="243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8" name="矩形 17"/>
          <p:cNvSpPr/>
          <p:nvPr/>
        </p:nvSpPr>
        <p:spPr>
          <a:xfrm>
            <a:off x="1418369" y="1409638"/>
            <a:ext cx="7001731" cy="461665"/>
          </a:xfrm>
          <a:prstGeom prst="rect">
            <a:avLst/>
          </a:prstGeom>
        </p:spPr>
        <p:txBody>
          <a:bodyPr wrap="square">
            <a:spAutoFit/>
          </a:bodyPr>
          <a:lstStyle/>
          <a:p>
            <a:pPr lvl="0" indent="381000" fontAlgn="base">
              <a:spcBef>
                <a:spcPct val="0"/>
              </a:spcBef>
              <a:spcAft>
                <a:spcPct val="0"/>
              </a:spcAft>
            </a:pPr>
            <a:r>
              <a:rPr lang="en-US" altLang="zh-CN" sz="2400" dirty="0" smtClean="0">
                <a:latin typeface="华文中宋" pitchFamily="2" charset="-122"/>
                <a:ea typeface="华文中宋" pitchFamily="2" charset="-122"/>
                <a:cs typeface="Times New Roman" pitchFamily="18" charset="0"/>
              </a:rPr>
              <a:t>3</a:t>
            </a:r>
            <a:r>
              <a:rPr lang="zh-CN" altLang="en-US" sz="2400" dirty="0" smtClean="0">
                <a:latin typeface="华文中宋" pitchFamily="2" charset="-122"/>
                <a:ea typeface="华文中宋" pitchFamily="2" charset="-122"/>
                <a:cs typeface="Times New Roman" pitchFamily="18" charset="0"/>
              </a:rPr>
              <a:t>．翻转课堂</a:t>
            </a:r>
            <a:endParaRPr lang="en-US" altLang="zh-CN" sz="24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920656" y="2226834"/>
            <a:ext cx="7739250" cy="3345628"/>
          </a:xfrm>
          <a:prstGeom prst="roundRect">
            <a:avLst>
              <a:gd name="adj" fmla="val 17311"/>
            </a:avLst>
          </a:prstGeom>
          <a:noFill/>
          <a:ln w="635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0" fontAlgn="base">
              <a:lnSpc>
                <a:spcPts val="3840"/>
              </a:lnSpc>
              <a:spcBef>
                <a:spcPct val="0"/>
              </a:spcBef>
              <a:spcAft>
                <a:spcPct val="0"/>
              </a:spcAft>
            </a:pPr>
            <a:endParaRPr lang="en-US" altLang="zh-CN" sz="2400" dirty="0" smtClean="0">
              <a:solidFill>
                <a:schemeClr val="tx1"/>
              </a:solidFill>
              <a:latin typeface="华文中宋" pitchFamily="2" charset="-122"/>
              <a:ea typeface="华文中宋" pitchFamily="2" charset="-122"/>
              <a:cs typeface="Times New Roman" pitchFamily="18" charset="0"/>
            </a:endParaRPr>
          </a:p>
          <a:p>
            <a:pPr indent="381000" fontAlgn="base">
              <a:lnSpc>
                <a:spcPts val="3840"/>
              </a:lnSpc>
              <a:spcBef>
                <a:spcPct val="0"/>
              </a:spcBef>
              <a:spcAft>
                <a:spcPct val="0"/>
              </a:spcAft>
            </a:pPr>
            <a:r>
              <a:rPr lang="zh-CN" altLang="en-US" sz="2400" dirty="0" smtClean="0">
                <a:solidFill>
                  <a:schemeClr val="tx1"/>
                </a:solidFill>
                <a:latin typeface="华文中宋" pitchFamily="2" charset="-122"/>
                <a:ea typeface="华文中宋" pitchFamily="2" charset="-122"/>
                <a:cs typeface="Times New Roman" pitchFamily="18" charset="0"/>
              </a:rPr>
              <a:t> 基于问题的学习</a:t>
            </a:r>
            <a:r>
              <a:rPr lang="en-US" altLang="zh-CN" sz="2400" dirty="0" smtClean="0">
                <a:solidFill>
                  <a:schemeClr val="tx1"/>
                </a:solidFill>
                <a:latin typeface="华文中宋" pitchFamily="2" charset="-122"/>
                <a:ea typeface="华文中宋" pitchFamily="2" charset="-122"/>
                <a:cs typeface="Times New Roman" pitchFamily="18" charset="0"/>
              </a:rPr>
              <a:t>,</a:t>
            </a:r>
            <a:r>
              <a:rPr lang="zh-CN" altLang="en-US" sz="2400" dirty="0" smtClean="0">
                <a:solidFill>
                  <a:schemeClr val="tx1"/>
                </a:solidFill>
                <a:latin typeface="华文中宋" pitchFamily="2" charset="-122"/>
                <a:ea typeface="华文中宋" pitchFamily="2" charset="-122"/>
                <a:cs typeface="Times New Roman" pitchFamily="18" charset="0"/>
              </a:rPr>
              <a:t>以问题为主线的教学。</a:t>
            </a:r>
            <a:r>
              <a:rPr lang="zh-CN" altLang="en-US" sz="2400" dirty="0" smtClean="0">
                <a:solidFill>
                  <a:srgbClr val="000000"/>
                </a:solidFill>
                <a:latin typeface="华文中宋" pitchFamily="2" charset="-122"/>
                <a:ea typeface="华文中宋" pitchFamily="2" charset="-122"/>
                <a:cs typeface="Times New Roman" pitchFamily="18" charset="0"/>
              </a:rPr>
              <a:t>这是引发思考、启迪智慧、激发灵感的最重要的渠道。</a:t>
            </a:r>
            <a:endParaRPr lang="en-US" altLang="zh-CN" sz="2400" dirty="0" smtClean="0">
              <a:solidFill>
                <a:srgbClr val="000000"/>
              </a:solidFill>
              <a:latin typeface="华文中宋" pitchFamily="2" charset="-122"/>
              <a:ea typeface="华文中宋" pitchFamily="2" charset="-122"/>
              <a:cs typeface="Times New Roman" pitchFamily="18" charset="0"/>
            </a:endParaRPr>
          </a:p>
          <a:p>
            <a:pPr lvl="0" indent="381000" fontAlgn="base">
              <a:lnSpc>
                <a:spcPts val="3840"/>
              </a:lnSpc>
              <a:spcBef>
                <a:spcPct val="0"/>
              </a:spcBef>
              <a:spcAft>
                <a:spcPct val="0"/>
              </a:spcAft>
            </a:pPr>
            <a:r>
              <a:rPr lang="zh-CN" altLang="en-US" sz="2400" dirty="0" smtClean="0">
                <a:solidFill>
                  <a:srgbClr val="000000"/>
                </a:solidFill>
                <a:latin typeface="华文中宋" pitchFamily="2" charset="-122"/>
                <a:ea typeface="华文中宋" pitchFamily="2" charset="-122"/>
                <a:cs typeface="Times New Roman" pitchFamily="18" charset="0"/>
              </a:rPr>
              <a:t> 提出问题的能力在于学生，能不能以问题贯穿教学，从而培养学生提出问题和解决问题的能力在于教师。   </a:t>
            </a:r>
            <a:endParaRPr lang="en-US" altLang="zh-CN" sz="2400" dirty="0" smtClean="0">
              <a:solidFill>
                <a:srgbClr val="000000"/>
              </a:solidFill>
              <a:latin typeface="华文中宋" pitchFamily="2" charset="-122"/>
              <a:ea typeface="华文中宋" pitchFamily="2" charset="-122"/>
              <a:cs typeface="Times New Roman" pitchFamily="18" charset="0"/>
            </a:endParaRPr>
          </a:p>
          <a:p>
            <a:pPr lvl="0" indent="381000" fontAlgn="base">
              <a:lnSpc>
                <a:spcPts val="3840"/>
              </a:lnSpc>
              <a:spcBef>
                <a:spcPct val="0"/>
              </a:spcBef>
              <a:spcAft>
                <a:spcPct val="0"/>
              </a:spcAft>
            </a:pPr>
            <a:r>
              <a:rPr lang="zh-CN" altLang="en-US" sz="2400" dirty="0" smtClean="0">
                <a:solidFill>
                  <a:schemeClr val="tx1"/>
                </a:solidFill>
                <a:latin typeface="华文中宋" pitchFamily="2" charset="-122"/>
                <a:ea typeface="华文中宋" pitchFamily="2" charset="-122"/>
                <a:cs typeface="Times New Roman" pitchFamily="18" charset="0"/>
              </a:rPr>
              <a:t> 任务驱动教学的前提就是首先梳理出问题，并把这些问题整理成任务，让学生们去做。</a:t>
            </a:r>
            <a:endParaRPr lang="zh-CN" altLang="en-US" sz="3200" dirty="0" smtClean="0">
              <a:solidFill>
                <a:schemeClr val="tx1"/>
              </a:solidFill>
              <a:latin typeface="Arial" pitchFamily="34" charset="0"/>
              <a:ea typeface="宋体" pitchFamily="2" charset="-122"/>
            </a:endParaRPr>
          </a:p>
          <a:p>
            <a:pPr indent="381000" fontAlgn="base">
              <a:lnSpc>
                <a:spcPts val="3840"/>
              </a:lnSpc>
              <a:spcBef>
                <a:spcPct val="0"/>
              </a:spcBef>
              <a:spcAft>
                <a:spcPct val="0"/>
              </a:spcAft>
            </a:pPr>
            <a:endParaRPr lang="zh-CN" altLang="en-US" sz="2400" dirty="0" smtClean="0">
              <a:solidFill>
                <a:schemeClr val="tx1"/>
              </a:solidFill>
              <a:latin typeface="Arial" pitchFamily="34" charset="0"/>
              <a:ea typeface="宋体" pitchFamily="2" charset="-122"/>
            </a:endParaRPr>
          </a:p>
          <a:p>
            <a:pPr lvl="0" indent="381000" fontAlgn="base">
              <a:lnSpc>
                <a:spcPts val="3840"/>
              </a:lnSpc>
              <a:spcBef>
                <a:spcPct val="0"/>
              </a:spcBef>
              <a:spcAft>
                <a:spcPct val="0"/>
              </a:spcAft>
            </a:pPr>
            <a:endParaRPr lang="zh-CN" altLang="en-US" sz="3200" dirty="0" smtClean="0">
              <a:solidFill>
                <a:schemeClr val="tx1"/>
              </a:solidFill>
              <a:latin typeface="Arial" pitchFamily="34" charset="0"/>
              <a:ea typeface="宋体" pitchFamily="2" charset="-122"/>
            </a:endParaRPr>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8" name="矩形 17"/>
          <p:cNvSpPr/>
          <p:nvPr/>
        </p:nvSpPr>
        <p:spPr>
          <a:xfrm>
            <a:off x="1418369" y="1409638"/>
            <a:ext cx="7001731" cy="530915"/>
          </a:xfrm>
          <a:prstGeom prst="rect">
            <a:avLst/>
          </a:prstGeom>
        </p:spPr>
        <p:txBody>
          <a:bodyPr wrap="square">
            <a:spAutoFit/>
          </a:bodyPr>
          <a:lstStyle/>
          <a:p>
            <a:pPr lvl="0" indent="381000" fontAlgn="base">
              <a:lnSpc>
                <a:spcPts val="3840"/>
              </a:lnSpc>
              <a:spcBef>
                <a:spcPct val="0"/>
              </a:spcBef>
              <a:spcAft>
                <a:spcPct val="0"/>
              </a:spcAft>
            </a:pPr>
            <a:r>
              <a:rPr lang="en-US" altLang="zh-CN" sz="2400" dirty="0" smtClean="0">
                <a:latin typeface="华文中宋" pitchFamily="2" charset="-122"/>
                <a:ea typeface="华文中宋" pitchFamily="2" charset="-122"/>
                <a:cs typeface="Times New Roman" pitchFamily="18" charset="0"/>
              </a:rPr>
              <a:t>4</a:t>
            </a:r>
            <a:r>
              <a:rPr lang="zh-CN" altLang="en-US" sz="2400" dirty="0" smtClean="0">
                <a:latin typeface="华文中宋" pitchFamily="2" charset="-122"/>
                <a:ea typeface="华文中宋" pitchFamily="2" charset="-122"/>
                <a:cs typeface="Times New Roman" pitchFamily="18" charset="0"/>
              </a:rPr>
              <a:t>．</a:t>
            </a:r>
            <a:r>
              <a:rPr lang="en-US" altLang="zh-CN" sz="2400" dirty="0" smtClean="0">
                <a:latin typeface="华文中宋" pitchFamily="2" charset="-122"/>
                <a:ea typeface="华文中宋" pitchFamily="2" charset="-122"/>
                <a:cs typeface="Times New Roman" pitchFamily="18" charset="0"/>
              </a:rPr>
              <a:t>PBL(</a:t>
            </a:r>
            <a:r>
              <a:rPr lang="en-US" altLang="zh-CN" sz="2400" dirty="0" smtClean="0">
                <a:solidFill>
                  <a:srgbClr val="333333"/>
                </a:solidFill>
                <a:latin typeface="华文中宋" pitchFamily="2" charset="-122"/>
                <a:ea typeface="华文中宋" pitchFamily="2" charset="-122"/>
                <a:cs typeface="Arial" pitchFamily="34" charset="0"/>
              </a:rPr>
              <a:t>Problem-Based Learning)</a:t>
            </a:r>
            <a:r>
              <a:rPr lang="zh-CN" altLang="en-US" sz="2400" dirty="0" smtClean="0">
                <a:latin typeface="华文中宋" pitchFamily="2" charset="-122"/>
                <a:ea typeface="华文中宋" pitchFamily="2" charset="-122"/>
                <a:cs typeface="Times New Roman" pitchFamily="18" charset="0"/>
              </a:rPr>
              <a:t>教学法：</a:t>
            </a:r>
            <a:endParaRPr lang="en-US" altLang="zh-CN" sz="24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440368743"/>
      </p:ext>
    </p:extLst>
  </p:cSld>
  <p:clrMapOvr>
    <a:masterClrMapping/>
  </p:clrMapOvr>
  <p:transition spd="slow">
    <p:zoom dir="in"/>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0" y="169545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5.</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设计综合性、设计性实验</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endParaRPr>
          </a:p>
          <a:p>
            <a:pPr marL="0" marR="0" lvl="0" indent="38100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两种实验组织和设计，反映了两种教育理念，导致两种效果。</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endParaRPr>
          </a:p>
        </p:txBody>
      </p:sp>
      <p:grpSp>
        <p:nvGrpSpPr>
          <p:cNvPr id="31" name="组合 30"/>
          <p:cNvGrpSpPr/>
          <p:nvPr/>
        </p:nvGrpSpPr>
        <p:grpSpPr>
          <a:xfrm>
            <a:off x="536574" y="2743200"/>
            <a:ext cx="8188326" cy="2300286"/>
            <a:chOff x="536574" y="3124200"/>
            <a:chExt cx="8188326" cy="2300286"/>
          </a:xfrm>
        </p:grpSpPr>
        <p:sp>
          <p:nvSpPr>
            <p:cNvPr id="9" name="矩形 8"/>
            <p:cNvSpPr/>
            <p:nvPr/>
          </p:nvSpPr>
          <p:spPr>
            <a:xfrm>
              <a:off x="4914900" y="3657600"/>
              <a:ext cx="3619500" cy="1569660"/>
            </a:xfrm>
            <a:prstGeom prst="rect">
              <a:avLst/>
            </a:prstGeom>
          </p:spPr>
          <p:txBody>
            <a:bodyPr wrap="squar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 二是少台套多循环实验：个体设计型，学生设计，不同或相同内容，不同要求，不同答案。</a:t>
              </a:r>
              <a:r>
                <a:rPr lang="zh-CN" altLang="en-US" sz="2400" dirty="0" smtClean="0">
                  <a:latin typeface="华文中宋" pitchFamily="2" charset="-122"/>
                  <a:ea typeface="华文中宋" pitchFamily="2" charset="-122"/>
                </a:rPr>
                <a:t> </a:t>
              </a:r>
            </a:p>
          </p:txBody>
        </p:sp>
        <p:grpSp>
          <p:nvGrpSpPr>
            <p:cNvPr id="17" name="组合 16"/>
            <p:cNvGrpSpPr/>
            <p:nvPr/>
          </p:nvGrpSpPr>
          <p:grpSpPr>
            <a:xfrm>
              <a:off x="536574" y="3124200"/>
              <a:ext cx="8188326" cy="2300286"/>
              <a:chOff x="319087" y="1484314"/>
              <a:chExt cx="8550276" cy="3652836"/>
            </a:xfrm>
          </p:grpSpPr>
          <p:pic>
            <p:nvPicPr>
              <p:cNvPr id="18" name="Picture 57"/>
              <p:cNvPicPr>
                <a:picLocks noChangeAspect="1" noChangeArrowheads="1"/>
              </p:cNvPicPr>
              <p:nvPr/>
            </p:nvPicPr>
            <p:blipFill>
              <a:blip r:embed="rId2" cstate="print">
                <a:lum bright="24000"/>
              </a:blip>
              <a:srcRect t="50450" r="-420"/>
              <a:stretch>
                <a:fillRect/>
              </a:stretch>
            </p:blipFill>
            <p:spPr bwMode="gray">
              <a:xfrm>
                <a:off x="4705350" y="1555280"/>
                <a:ext cx="4119563" cy="101600"/>
              </a:xfrm>
              <a:prstGeom prst="rect">
                <a:avLst/>
              </a:prstGeom>
              <a:noFill/>
              <a:ln w="9525">
                <a:noFill/>
                <a:miter lim="800000"/>
                <a:headEnd/>
                <a:tailEnd/>
              </a:ln>
            </p:spPr>
          </p:pic>
          <p:grpSp>
            <p:nvGrpSpPr>
              <p:cNvPr id="19" name="组合 12"/>
              <p:cNvGrpSpPr/>
              <p:nvPr/>
            </p:nvGrpSpPr>
            <p:grpSpPr>
              <a:xfrm>
                <a:off x="319087" y="1484314"/>
                <a:ext cx="8550276" cy="3652836"/>
                <a:chOff x="319087" y="1484314"/>
                <a:chExt cx="8550276" cy="3652836"/>
              </a:xfrm>
            </p:grpSpPr>
            <p:sp>
              <p:nvSpPr>
                <p:cNvPr id="20" name="Rectangle 4"/>
                <p:cNvSpPr>
                  <a:spLocks noChangeArrowheads="1"/>
                </p:cNvSpPr>
                <p:nvPr/>
              </p:nvSpPr>
              <p:spPr bwMode="auto">
                <a:xfrm>
                  <a:off x="4859338" y="1484314"/>
                  <a:ext cx="3816350" cy="72601"/>
                </a:xfrm>
                <a:prstGeom prst="rect">
                  <a:avLst/>
                </a:prstGeom>
                <a:solidFill>
                  <a:schemeClr val="hlink"/>
                </a:solidFill>
                <a:ln w="9525">
                  <a:noFill/>
                  <a:miter lim="800000"/>
                  <a:headEnd/>
                  <a:tailEnd/>
                </a:ln>
              </p:spPr>
              <p:txBody>
                <a:bodyPr wrap="none" anchor="ctr"/>
                <a:lstStyle/>
                <a:p>
                  <a:pPr algn="ctr"/>
                  <a:endParaRPr lang="zh-CN" altLang="en-US" b="1" i="0" dirty="0">
                    <a:solidFill>
                      <a:schemeClr val="bg1"/>
                    </a:solidFill>
                    <a:effectLst>
                      <a:outerShdw blurRad="38100" dist="38100" dir="2700000" algn="tl">
                        <a:srgbClr val="000000">
                          <a:alpha val="43137"/>
                        </a:srgbClr>
                      </a:outerShdw>
                    </a:effectLst>
                  </a:endParaRPr>
                </a:p>
              </p:txBody>
            </p:sp>
            <p:sp>
              <p:nvSpPr>
                <p:cNvPr id="22" name="AutoShape 7"/>
                <p:cNvSpPr>
                  <a:spLocks noChangeArrowheads="1"/>
                </p:cNvSpPr>
                <p:nvPr/>
              </p:nvSpPr>
              <p:spPr bwMode="auto">
                <a:xfrm>
                  <a:off x="4889500" y="2146300"/>
                  <a:ext cx="3786188" cy="2879725"/>
                </a:xfrm>
                <a:prstGeom prst="roundRect">
                  <a:avLst>
                    <a:gd name="adj" fmla="val 0"/>
                  </a:avLst>
                </a:prstGeom>
                <a:noFill/>
                <a:ln w="3175">
                  <a:solidFill>
                    <a:srgbClr val="969696"/>
                  </a:solidFill>
                  <a:round/>
                  <a:headEnd/>
                  <a:tailEnd/>
                </a:ln>
              </p:spPr>
              <p:txBody>
                <a:bodyPr/>
                <a:lstStyle/>
                <a:p>
                  <a:pPr marL="357188" indent="-357188">
                    <a:lnSpc>
                      <a:spcPct val="120000"/>
                    </a:lnSpc>
                    <a:spcBef>
                      <a:spcPct val="50000"/>
                    </a:spcBef>
                    <a:buClr>
                      <a:schemeClr val="accent2"/>
                    </a:buClr>
                    <a:buFont typeface="Wingdings" pitchFamily="2" charset="2"/>
                    <a:buChar char="n"/>
                  </a:pPr>
                  <a:endParaRPr lang="en-US" altLang="zh-CN" sz="1600" i="0" dirty="0">
                    <a:solidFill>
                      <a:schemeClr val="tx2"/>
                    </a:solidFill>
                  </a:endParaRPr>
                </a:p>
              </p:txBody>
            </p:sp>
            <p:grpSp>
              <p:nvGrpSpPr>
                <p:cNvPr id="25" name="组合 11"/>
                <p:cNvGrpSpPr/>
                <p:nvPr/>
              </p:nvGrpSpPr>
              <p:grpSpPr>
                <a:xfrm>
                  <a:off x="319087" y="1484314"/>
                  <a:ext cx="4119563" cy="3652836"/>
                  <a:chOff x="319087" y="1484314"/>
                  <a:chExt cx="4119563" cy="3652836"/>
                </a:xfrm>
              </p:grpSpPr>
              <p:sp>
                <p:nvSpPr>
                  <p:cNvPr id="27" name="Rectangle 3"/>
                  <p:cNvSpPr>
                    <a:spLocks noChangeArrowheads="1"/>
                  </p:cNvSpPr>
                  <p:nvPr/>
                </p:nvSpPr>
                <p:spPr bwMode="auto">
                  <a:xfrm>
                    <a:off x="468313" y="1484314"/>
                    <a:ext cx="3816350" cy="72601"/>
                  </a:xfrm>
                  <a:prstGeom prst="rect">
                    <a:avLst/>
                  </a:prstGeom>
                  <a:solidFill>
                    <a:srgbClr val="0070C0"/>
                  </a:solidFill>
                  <a:ln w="9525">
                    <a:noFill/>
                    <a:miter lim="800000"/>
                    <a:headEnd/>
                    <a:tailEnd/>
                  </a:ln>
                </p:spPr>
                <p:txBody>
                  <a:bodyPr wrap="none" anchor="ctr"/>
                  <a:lstStyle/>
                  <a:p>
                    <a:pPr algn="ctr"/>
                    <a:endParaRPr lang="zh-CN" altLang="en-US" b="1" dirty="0">
                      <a:solidFill>
                        <a:schemeClr val="bg1"/>
                      </a:solidFill>
                      <a:effectLst>
                        <a:outerShdw blurRad="38100" dist="38100" dir="2700000" algn="tl">
                          <a:srgbClr val="000000">
                            <a:alpha val="43137"/>
                          </a:srgbClr>
                        </a:outerShdw>
                      </a:effectLst>
                    </a:endParaRPr>
                  </a:p>
                </p:txBody>
              </p:sp>
              <p:sp>
                <p:nvSpPr>
                  <p:cNvPr id="28" name="AutoShape 6"/>
                  <p:cNvSpPr>
                    <a:spLocks noChangeArrowheads="1"/>
                  </p:cNvSpPr>
                  <p:nvPr/>
                </p:nvSpPr>
                <p:spPr bwMode="auto">
                  <a:xfrm>
                    <a:off x="468313" y="2146300"/>
                    <a:ext cx="3786187" cy="2879725"/>
                  </a:xfrm>
                  <a:prstGeom prst="roundRect">
                    <a:avLst>
                      <a:gd name="adj" fmla="val 0"/>
                    </a:avLst>
                  </a:prstGeom>
                  <a:noFill/>
                  <a:ln w="3175">
                    <a:solidFill>
                      <a:srgbClr val="969696"/>
                    </a:solidFill>
                    <a:round/>
                    <a:headEnd/>
                    <a:tailEnd/>
                  </a:ln>
                </p:spPr>
                <p:txBody>
                  <a:bodyPr/>
                  <a:lstStyle/>
                  <a:p>
                    <a:pPr marL="357188" indent="-357188">
                      <a:lnSpc>
                        <a:spcPct val="120000"/>
                      </a:lnSpc>
                      <a:spcBef>
                        <a:spcPct val="50000"/>
                      </a:spcBef>
                      <a:buClr>
                        <a:schemeClr val="accent2"/>
                      </a:buClr>
                      <a:buFont typeface="Wingdings" pitchFamily="2" charset="2"/>
                      <a:buChar char="n"/>
                    </a:pPr>
                    <a:endParaRPr lang="en-US" altLang="zh-CN" sz="1600" i="0" dirty="0">
                      <a:solidFill>
                        <a:schemeClr val="tx2"/>
                      </a:solidFill>
                    </a:endParaRPr>
                  </a:p>
                </p:txBody>
              </p:sp>
              <p:pic>
                <p:nvPicPr>
                  <p:cNvPr id="29" name="Picture 57"/>
                  <p:cNvPicPr>
                    <a:picLocks noChangeAspect="1" noChangeArrowheads="1"/>
                  </p:cNvPicPr>
                  <p:nvPr/>
                </p:nvPicPr>
                <p:blipFill>
                  <a:blip r:embed="rId2" cstate="print">
                    <a:lum bright="24000"/>
                  </a:blip>
                  <a:srcRect t="50450" r="-420"/>
                  <a:stretch>
                    <a:fillRect/>
                  </a:stretch>
                </p:blipFill>
                <p:spPr bwMode="gray">
                  <a:xfrm>
                    <a:off x="319087" y="1555280"/>
                    <a:ext cx="4119563" cy="101600"/>
                  </a:xfrm>
                  <a:prstGeom prst="rect">
                    <a:avLst/>
                  </a:prstGeom>
                  <a:noFill/>
                  <a:ln w="9525">
                    <a:noFill/>
                    <a:miter lim="800000"/>
                    <a:headEnd/>
                    <a:tailEnd/>
                  </a:ln>
                </p:spPr>
              </p:pic>
              <p:pic>
                <p:nvPicPr>
                  <p:cNvPr id="30" name="Picture 57"/>
                  <p:cNvPicPr>
                    <a:picLocks noChangeAspect="1" noChangeArrowheads="1"/>
                  </p:cNvPicPr>
                  <p:nvPr/>
                </p:nvPicPr>
                <p:blipFill>
                  <a:blip r:embed="rId2" cstate="print">
                    <a:lum bright="24000"/>
                  </a:blip>
                  <a:srcRect t="50450" r="-420"/>
                  <a:stretch>
                    <a:fillRect/>
                  </a:stretch>
                </p:blipFill>
                <p:spPr bwMode="gray">
                  <a:xfrm>
                    <a:off x="319087" y="5035550"/>
                    <a:ext cx="4119563" cy="101600"/>
                  </a:xfrm>
                  <a:prstGeom prst="rect">
                    <a:avLst/>
                  </a:prstGeom>
                  <a:noFill/>
                  <a:ln w="9525">
                    <a:noFill/>
                    <a:miter lim="800000"/>
                    <a:headEnd/>
                    <a:tailEnd/>
                  </a:ln>
                </p:spPr>
              </p:pic>
            </p:grpSp>
            <p:pic>
              <p:nvPicPr>
                <p:cNvPr id="26" name="Picture 57"/>
                <p:cNvPicPr>
                  <a:picLocks noChangeAspect="1" noChangeArrowheads="1"/>
                </p:cNvPicPr>
                <p:nvPr/>
              </p:nvPicPr>
              <p:blipFill>
                <a:blip r:embed="rId2" cstate="print">
                  <a:lum bright="24000"/>
                </a:blip>
                <a:srcRect t="50450" r="-420"/>
                <a:stretch>
                  <a:fillRect/>
                </a:stretch>
              </p:blipFill>
              <p:spPr bwMode="gray">
                <a:xfrm>
                  <a:off x="4749800" y="5035550"/>
                  <a:ext cx="4119563" cy="101600"/>
                </a:xfrm>
                <a:prstGeom prst="rect">
                  <a:avLst/>
                </a:prstGeom>
                <a:noFill/>
                <a:ln w="9525">
                  <a:noFill/>
                  <a:miter lim="800000"/>
                  <a:headEnd/>
                  <a:tailEnd/>
                </a:ln>
              </p:spPr>
            </p:pic>
          </p:grpSp>
        </p:grpSp>
        <p:sp>
          <p:nvSpPr>
            <p:cNvPr id="32" name="矩形 31"/>
            <p:cNvSpPr/>
            <p:nvPr/>
          </p:nvSpPr>
          <p:spPr>
            <a:xfrm>
              <a:off x="800100" y="3669010"/>
              <a:ext cx="3352800" cy="1569660"/>
            </a:xfrm>
            <a:prstGeom prst="rect">
              <a:avLst/>
            </a:prstGeom>
          </p:spPr>
          <p:txBody>
            <a:bodyPr wrap="squar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 一是多台套少循环实验：理论验证型，教师设计，统一内容、统一要求、统一答案。</a:t>
              </a:r>
            </a:p>
          </p:txBody>
        </p:sp>
      </p:grpSp>
      <p:sp>
        <p:nvSpPr>
          <p:cNvPr id="3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35" name="组合 9"/>
          <p:cNvGrpSpPr/>
          <p:nvPr/>
        </p:nvGrpSpPr>
        <p:grpSpPr>
          <a:xfrm>
            <a:off x="195284" y="825457"/>
            <a:ext cx="4569071" cy="553254"/>
            <a:chOff x="412885" y="1162986"/>
            <a:chExt cx="4569071" cy="553254"/>
          </a:xfrm>
        </p:grpSpPr>
        <p:sp>
          <p:nvSpPr>
            <p:cNvPr id="36" name="矩形 35"/>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37" name="组合 28"/>
            <p:cNvGrpSpPr/>
            <p:nvPr/>
          </p:nvGrpSpPr>
          <p:grpSpPr>
            <a:xfrm>
              <a:off x="412885" y="1162986"/>
              <a:ext cx="666069" cy="553254"/>
              <a:chOff x="611187" y="261275"/>
              <a:chExt cx="666069" cy="664458"/>
            </a:xfrm>
          </p:grpSpPr>
          <p:sp>
            <p:nvSpPr>
              <p:cNvPr id="38" name="矩形 3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39" name="矩形 3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
          <p:cNvSpPr>
            <a:spLocks noChangeArrowheads="1"/>
          </p:cNvSpPr>
          <p:nvPr/>
        </p:nvSpPr>
        <p:spPr bwMode="auto">
          <a:xfrm>
            <a:off x="607658" y="1673519"/>
            <a:ext cx="680538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6.</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加强课程设计     强化课程设计和综合实训。</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endParaRPr>
          </a:p>
        </p:txBody>
      </p:sp>
      <p:pic>
        <p:nvPicPr>
          <p:cNvPr id="138242" name="Picture 2" descr="H:\校领导照片\IMG_2756.JPG"/>
          <p:cNvPicPr>
            <a:picLocks noChangeAspect="1" noChangeArrowheads="1"/>
          </p:cNvPicPr>
          <p:nvPr/>
        </p:nvPicPr>
        <p:blipFill>
          <a:blip r:embed="rId2" cstate="print">
            <a:lum contrast="10000"/>
          </a:blip>
          <a:srcRect/>
          <a:stretch>
            <a:fillRect/>
          </a:stretch>
        </p:blipFill>
        <p:spPr bwMode="auto">
          <a:xfrm>
            <a:off x="878113" y="2769279"/>
            <a:ext cx="3374573" cy="2249715"/>
          </a:xfrm>
          <a:prstGeom prst="rect">
            <a:avLst/>
          </a:prstGeom>
          <a:noFill/>
        </p:spPr>
      </p:pic>
      <p:sp>
        <p:nvSpPr>
          <p:cNvPr id="10" name="矩形 9"/>
          <p:cNvSpPr/>
          <p:nvPr/>
        </p:nvSpPr>
        <p:spPr>
          <a:xfrm>
            <a:off x="4869542" y="3094786"/>
            <a:ext cx="3766457" cy="1569660"/>
          </a:xfrm>
          <a:prstGeom prst="rect">
            <a:avLst/>
          </a:prstGeom>
        </p:spPr>
        <p:txBody>
          <a:bodyPr wrap="square">
            <a:spAutoFit/>
          </a:bodyPr>
          <a:lstStyle/>
          <a:p>
            <a:pPr lvl="0" indent="381000" eaLnBrk="0" fontAlgn="base" hangingPunct="0">
              <a:lnSpc>
                <a:spcPts val="288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我到电气学院座谈，学生们普遍对课程设计感兴趣，对实践教学很向往，这就是适合的教育。</a:t>
            </a:r>
            <a:endParaRPr lang="zh-CN" altLang="en-US" sz="2400" dirty="0" smtClean="0">
              <a:latin typeface="华文中宋" pitchFamily="2" charset="-122"/>
              <a:ea typeface="华文中宋"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randomBa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237129" y="1943139"/>
            <a:ext cx="6658983" cy="2849498"/>
          </a:xfrm>
          <a:prstGeom prst="rect">
            <a:avLst/>
          </a:prstGeom>
        </p:spPr>
        <p:txBody>
          <a:bodyPr wrap="square">
            <a:spAutoFit/>
          </a:bodyPr>
          <a:lstStyle/>
          <a:p>
            <a:pPr>
              <a:lnSpc>
                <a:spcPts val="3600"/>
              </a:lnSpc>
            </a:pPr>
            <a:r>
              <a:rPr lang="en-US" sz="2400" dirty="0" smtClean="0">
                <a:latin typeface="华文中宋" pitchFamily="2" charset="-122"/>
                <a:ea typeface="华文中宋" pitchFamily="2" charset="-122"/>
              </a:rPr>
              <a:t>     7.</a:t>
            </a:r>
            <a:r>
              <a:rPr lang="zh-CN" altLang="en-US" sz="2400" dirty="0" smtClean="0">
                <a:latin typeface="华文中宋" pitchFamily="2" charset="-122"/>
                <a:ea typeface="华文中宋" pitchFamily="2" charset="-122"/>
              </a:rPr>
              <a:t>有些课搬到实验室上效果更好。例如电气学院的单片机课程。</a:t>
            </a:r>
          </a:p>
          <a:p>
            <a:pPr>
              <a:lnSpc>
                <a:spcPts val="3600"/>
              </a:lnSpc>
            </a:pPr>
            <a:r>
              <a:rPr lang="en-US" sz="2400" dirty="0" smtClean="0">
                <a:latin typeface="华文中宋" pitchFamily="2" charset="-122"/>
                <a:ea typeface="华文中宋" pitchFamily="2" charset="-122"/>
              </a:rPr>
              <a:t>     8.</a:t>
            </a:r>
            <a:r>
              <a:rPr lang="zh-CN" altLang="en-US" sz="2400" dirty="0" smtClean="0">
                <a:latin typeface="华文中宋" pitchFamily="2" charset="-122"/>
                <a:ea typeface="华文中宋" pitchFamily="2" charset="-122"/>
              </a:rPr>
              <a:t>有的课可以分层要求、分类指导。</a:t>
            </a:r>
          </a:p>
          <a:p>
            <a:pPr>
              <a:lnSpc>
                <a:spcPts val="3600"/>
              </a:lnSpc>
            </a:pPr>
            <a:r>
              <a:rPr lang="en-US" sz="2400" dirty="0" smtClean="0">
                <a:latin typeface="华文中宋" pitchFamily="2" charset="-122"/>
                <a:ea typeface="华文中宋" pitchFamily="2" charset="-122"/>
              </a:rPr>
              <a:t>     9.</a:t>
            </a:r>
            <a:r>
              <a:rPr lang="zh-CN" altLang="en-US" sz="2400" dirty="0" smtClean="0">
                <a:latin typeface="华文中宋" pitchFamily="2" charset="-122"/>
                <a:ea typeface="华文中宋" pitchFamily="2" charset="-122"/>
              </a:rPr>
              <a:t>双师型课程：有的实践部分或案例部分内容请企业或行业人员来讲，但自有教师一定在场。</a:t>
            </a:r>
          </a:p>
          <a:p>
            <a:pPr>
              <a:lnSpc>
                <a:spcPts val="3500"/>
              </a:lnSpc>
            </a:pPr>
            <a:endParaRPr lang="zh-CN" altLang="en-US" sz="2400" dirty="0" smtClean="0">
              <a:latin typeface="华文中宋" pitchFamily="2" charset="-122"/>
              <a:ea typeface="华文中宋" pitchFamily="2" charset="-122"/>
            </a:endParaRPr>
          </a:p>
        </p:txBody>
      </p:sp>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195687" y="1837232"/>
          <a:ext cx="8723086" cy="2821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2292" y="2473849"/>
            <a:ext cx="8288063" cy="1836400"/>
          </a:xfrm>
          <a:prstGeom prst="rect">
            <a:avLst/>
          </a:prstGeom>
        </p:spPr>
        <p:txBody>
          <a:bodyPr wrap="square">
            <a:spAutoFit/>
          </a:bodyPr>
          <a:lstStyle/>
          <a:p>
            <a:pPr>
              <a:lnSpc>
                <a:spcPts val="34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一是教师由知识的传授者向学习的促进者转变。</a:t>
            </a:r>
            <a:endParaRPr lang="en-US" altLang="zh-CN" sz="2400" dirty="0" smtClean="0">
              <a:latin typeface="华文中宋" pitchFamily="2" charset="-122"/>
              <a:ea typeface="华文中宋" pitchFamily="2" charset="-122"/>
            </a:endParaRPr>
          </a:p>
          <a:p>
            <a:pPr>
              <a:lnSpc>
                <a:spcPts val="34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不仅下功夫备课、讲课，还要下功夫组织和引导学生参与到教学中来，实现有效的任务驱动</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a:lnSpc>
                <a:spcPts val="3400"/>
              </a:lnSpc>
            </a:pPr>
            <a:r>
              <a:rPr lang="en-US" altLang="zh-CN" sz="2400" dirty="0" smtClean="0">
                <a:latin typeface="华文中宋" pitchFamily="2" charset="-122"/>
                <a:ea typeface="华文中宋" pitchFamily="2" charset="-122"/>
              </a:rPr>
              <a:t>      </a:t>
            </a:r>
            <a:endParaRPr lang="zh-CN" altLang="zh-CN" sz="2400" dirty="0">
              <a:latin typeface="华文中宋" pitchFamily="2" charset="-122"/>
              <a:ea typeface="华文中宋" pitchFamily="2" charset="-122"/>
            </a:endParaRPr>
          </a:p>
        </p:txBody>
      </p:sp>
      <p:sp>
        <p:nvSpPr>
          <p:cNvPr id="9" name="矩形 8"/>
          <p:cNvSpPr/>
          <p:nvPr/>
        </p:nvSpPr>
        <p:spPr>
          <a:xfrm>
            <a:off x="1051132" y="1360117"/>
            <a:ext cx="3031599"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改革的总体导向：</a:t>
            </a:r>
            <a:endParaRPr lang="zh-CN" altLang="en-US" sz="1600" dirty="0" smtClean="0">
              <a:latin typeface="Arial" pitchFamily="34" charset="0"/>
              <a:ea typeface="宋体" pitchFamily="2" charset="-122"/>
            </a:endParaRPr>
          </a:p>
        </p:txBody>
      </p:sp>
      <p:sp>
        <p:nvSpPr>
          <p:cNvPr id="10" name="圆角矩形 9"/>
          <p:cNvSpPr/>
          <p:nvPr/>
        </p:nvSpPr>
        <p:spPr>
          <a:xfrm>
            <a:off x="880217" y="1248365"/>
            <a:ext cx="3280229" cy="62411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5937" y="1311621"/>
            <a:ext cx="8288063" cy="4888518"/>
          </a:xfrm>
          <a:prstGeom prst="rect">
            <a:avLst/>
          </a:prstGeom>
        </p:spPr>
        <p:txBody>
          <a:bodyPr wrap="square">
            <a:spAutoFit/>
          </a:bodyPr>
          <a:lstStyle/>
          <a:p>
            <a:pPr>
              <a:lnSpc>
                <a:spcPts val="3400"/>
              </a:lnSpc>
            </a:pPr>
            <a:r>
              <a:rPr lang="zh-CN" altLang="en-US"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下功夫梳理问题、提出任务；</a:t>
            </a:r>
            <a:endParaRPr lang="en-US" altLang="zh-CN" sz="2400" dirty="0" smtClean="0">
              <a:latin typeface="华文中宋" pitchFamily="2" charset="-122"/>
              <a:ea typeface="华文中宋" pitchFamily="2" charset="-122"/>
            </a:endParaRPr>
          </a:p>
          <a:p>
            <a:pPr>
              <a:lnSpc>
                <a:spcPts val="3400"/>
              </a:lnSpc>
            </a:pPr>
            <a:r>
              <a:rPr lang="zh-CN" altLang="en-US"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严格要求学生团队学习与研究；</a:t>
            </a:r>
            <a:endParaRPr lang="en-US" altLang="zh-CN" sz="2400" dirty="0" smtClean="0">
              <a:latin typeface="华文中宋" pitchFamily="2" charset="-122"/>
              <a:ea typeface="华文中宋" pitchFamily="2" charset="-122"/>
            </a:endParaRPr>
          </a:p>
          <a:p>
            <a:pPr>
              <a:lnSpc>
                <a:spcPts val="3400"/>
              </a:lnSpc>
            </a:pPr>
            <a:r>
              <a:rPr lang="zh-CN" altLang="en-US"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指导学生课外阅读并认真准备汇报；</a:t>
            </a:r>
            <a:endParaRPr lang="en-US" altLang="zh-CN" sz="2400" dirty="0" smtClean="0">
              <a:latin typeface="华文中宋" pitchFamily="2" charset="-122"/>
              <a:ea typeface="华文中宋" pitchFamily="2" charset="-122"/>
            </a:endParaRPr>
          </a:p>
          <a:p>
            <a:pPr>
              <a:lnSpc>
                <a:spcPts val="3400"/>
              </a:lnSpc>
            </a:pPr>
            <a:r>
              <a:rPr lang="zh-CN" altLang="en-US"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精心组织学生登台演讲；</a:t>
            </a:r>
            <a:endParaRPr lang="en-US" altLang="zh-CN" sz="2400" dirty="0" smtClean="0">
              <a:latin typeface="华文中宋" pitchFamily="2" charset="-122"/>
              <a:ea typeface="华文中宋" pitchFamily="2" charset="-122"/>
            </a:endParaRPr>
          </a:p>
          <a:p>
            <a:pPr>
              <a:lnSpc>
                <a:spcPts val="3400"/>
              </a:lnSpc>
            </a:pPr>
            <a:r>
              <a:rPr lang="zh-CN" altLang="en-US" sz="2400" dirty="0" smtClean="0">
                <a:solidFill>
                  <a:srgbClr val="FF0000"/>
                </a:solidFill>
                <a:latin typeface="华文中宋" pitchFamily="2" charset="-122"/>
                <a:ea typeface="华文中宋" pitchFamily="2" charset="-122"/>
              </a:rPr>
              <a:t>   ★</a:t>
            </a:r>
            <a:r>
              <a:rPr lang="zh-CN" altLang="zh-CN" sz="2400" dirty="0" smtClean="0">
                <a:latin typeface="华文中宋" pitchFamily="2" charset="-122"/>
                <a:ea typeface="华文中宋" pitchFamily="2" charset="-122"/>
              </a:rPr>
              <a:t>热心点评学生们的汇报成果</a:t>
            </a:r>
            <a:r>
              <a:rPr lang="zh-CN" altLang="en-US"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pPr>
              <a:lnSpc>
                <a:spcPts val="34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把组织和引导好学生看得比讲好课还重要，因为过去是对自己的讲课负责，现在要对师生共同体负责，对课程的总体效果负责，对学生们的真实收获负责。</a:t>
            </a:r>
            <a:endParaRPr lang="en-US" altLang="zh-CN" sz="2400" dirty="0" smtClean="0">
              <a:latin typeface="华文中宋" pitchFamily="2" charset="-122"/>
              <a:ea typeface="华文中宋" pitchFamily="2" charset="-122"/>
            </a:endParaRPr>
          </a:p>
          <a:p>
            <a:pPr>
              <a:lnSpc>
                <a:spcPts val="3400"/>
              </a:lnSpc>
            </a:pPr>
            <a:r>
              <a:rPr lang="en-US" altLang="zh-CN" sz="2400" dirty="0" smtClean="0"/>
              <a:t>     </a:t>
            </a: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辅导员要了解课程改革情况，配合主讲教师做学生学习的促进者。</a:t>
            </a:r>
          </a:p>
          <a:p>
            <a:pPr>
              <a:lnSpc>
                <a:spcPts val="3400"/>
              </a:lnSpc>
            </a:pPr>
            <a:endParaRPr lang="zh-CN" altLang="zh-CN" sz="2400" dirty="0">
              <a:latin typeface="华文中宋" pitchFamily="2" charset="-122"/>
              <a:ea typeface="华文中宋" pitchFamily="2" charset="-122"/>
            </a:endParaRPr>
          </a:p>
        </p:txBody>
      </p:sp>
      <p:sp>
        <p:nvSpPr>
          <p:cNvPr id="9" name="矩形 8"/>
          <p:cNvSpPr/>
          <p:nvPr/>
        </p:nvSpPr>
        <p:spPr>
          <a:xfrm>
            <a:off x="1059678" y="830278"/>
            <a:ext cx="3031599"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改革的总体导向：</a:t>
            </a:r>
            <a:endParaRPr lang="zh-CN" altLang="en-US" sz="1600" dirty="0" smtClean="0">
              <a:latin typeface="Arial" pitchFamily="34" charset="0"/>
              <a:ea typeface="宋体" pitchFamily="2" charset="-122"/>
            </a:endParaRPr>
          </a:p>
        </p:txBody>
      </p:sp>
      <p:sp>
        <p:nvSpPr>
          <p:cNvPr id="10" name="圆角矩形 9"/>
          <p:cNvSpPr/>
          <p:nvPr/>
        </p:nvSpPr>
        <p:spPr>
          <a:xfrm>
            <a:off x="914401" y="735618"/>
            <a:ext cx="3280229" cy="62411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29105" y="2424887"/>
            <a:ext cx="7982857" cy="2537105"/>
          </a:xfrm>
          <a:prstGeom prst="rect">
            <a:avLst/>
          </a:prstGeom>
        </p:spPr>
        <p:txBody>
          <a:bodyPr wrap="square">
            <a:spAutoFit/>
          </a:bodyPr>
          <a:lstStyle/>
          <a:p>
            <a:pPr lvl="0" indent="648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二是由以教为主的评价向以学为主的评价转变。</a:t>
            </a:r>
            <a:endParaRPr lang="en-US" altLang="zh-CN" sz="2400" dirty="0" smtClean="0">
              <a:latin typeface="华文中宋" pitchFamily="2" charset="-122"/>
              <a:ea typeface="华文中宋" pitchFamily="2" charset="-122"/>
              <a:cs typeface="Times New Roman" pitchFamily="18" charset="0"/>
            </a:endParaRPr>
          </a:p>
          <a:p>
            <a:pPr lvl="0" indent="648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评价教师</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教</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得怎么样、</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改</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的怎么样要看学生</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学</a:t>
            </a:r>
            <a:r>
              <a:rPr lang="zh-CN" altLang="en-US" sz="2400" dirty="0" smtClean="0">
                <a:latin typeface="Arial"/>
                <a:ea typeface="华文中宋" pitchFamily="2" charset="-122"/>
                <a:cs typeface="Times New Roman" pitchFamily="18" charset="0"/>
              </a:rPr>
              <a:t>”</a:t>
            </a:r>
            <a:r>
              <a:rPr lang="zh-CN" altLang="en-US" sz="2400" dirty="0" smtClean="0">
                <a:latin typeface="华文中宋" pitchFamily="2" charset="-122"/>
                <a:ea typeface="华文中宋" pitchFamily="2" charset="-122"/>
                <a:cs typeface="Times New Roman" pitchFamily="18" charset="0"/>
              </a:rPr>
              <a:t>得怎么样，看教师把学生调动得怎么样，看学生们课上是不是都精神起来了，课后是不是都忙起来了，是不是都对这门课程学得很来劲儿了。</a:t>
            </a:r>
            <a:endParaRPr lang="zh-CN" altLang="en-US" sz="1600" dirty="0" smtClean="0">
              <a:latin typeface="Arial" pitchFamily="34" charset="0"/>
              <a:ea typeface="宋体" pitchFamily="2" charset="-122"/>
            </a:endParaRPr>
          </a:p>
        </p:txBody>
      </p:sp>
      <p:sp>
        <p:nvSpPr>
          <p:cNvPr id="9" name="矩形 8"/>
          <p:cNvSpPr/>
          <p:nvPr/>
        </p:nvSpPr>
        <p:spPr>
          <a:xfrm>
            <a:off x="798962" y="1574852"/>
            <a:ext cx="3031599"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改革的总体导向：</a:t>
            </a:r>
            <a:endParaRPr lang="zh-CN" altLang="en-US" sz="1600" dirty="0" smtClean="0">
              <a:latin typeface="Arial" pitchFamily="34" charset="0"/>
              <a:ea typeface="宋体" pitchFamily="2" charset="-122"/>
            </a:endParaRPr>
          </a:p>
        </p:txBody>
      </p:sp>
      <p:sp>
        <p:nvSpPr>
          <p:cNvPr id="10" name="圆角矩形 9"/>
          <p:cNvSpPr/>
          <p:nvPr/>
        </p:nvSpPr>
        <p:spPr>
          <a:xfrm>
            <a:off x="679321" y="1497283"/>
            <a:ext cx="3280229" cy="62411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04553" y="2744199"/>
            <a:ext cx="7968343" cy="1554272"/>
          </a:xfrm>
          <a:prstGeom prst="rect">
            <a:avLst/>
          </a:prstGeom>
        </p:spPr>
        <p:txBody>
          <a:bodyPr wrap="square">
            <a:spAutoFit/>
          </a:bodyPr>
          <a:lstStyle/>
          <a:p>
            <a:pPr lvl="0" indent="648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三是由以授课学时计量向以学生学习负荷计量转变。不仅注重教学投入，更要注重学习产出。向学生课外学习要潜力，向学生的学习状态要潜力。</a:t>
            </a:r>
            <a:endParaRPr lang="zh-CN" altLang="en-US" sz="1600" dirty="0" smtClean="0">
              <a:latin typeface="Arial" pitchFamily="34" charset="0"/>
              <a:ea typeface="宋体" pitchFamily="2" charset="-122"/>
            </a:endParaRPr>
          </a:p>
        </p:txBody>
      </p:sp>
      <p:sp>
        <p:nvSpPr>
          <p:cNvPr id="9" name="矩形 8"/>
          <p:cNvSpPr/>
          <p:nvPr/>
        </p:nvSpPr>
        <p:spPr>
          <a:xfrm>
            <a:off x="880217" y="1642266"/>
            <a:ext cx="3031599"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改革的总体导向：</a:t>
            </a:r>
            <a:endParaRPr lang="zh-CN" altLang="en-US" sz="1600" dirty="0" smtClean="0">
              <a:latin typeface="Arial" pitchFamily="34" charset="0"/>
              <a:ea typeface="宋体" pitchFamily="2" charset="-122"/>
            </a:endParaRPr>
          </a:p>
        </p:txBody>
      </p:sp>
      <p:sp>
        <p:nvSpPr>
          <p:cNvPr id="10" name="圆角矩形 9"/>
          <p:cNvSpPr/>
          <p:nvPr/>
        </p:nvSpPr>
        <p:spPr>
          <a:xfrm>
            <a:off x="752030" y="1556152"/>
            <a:ext cx="3280229" cy="624114"/>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平行四边形 4"/>
          <p:cNvSpPr/>
          <p:nvPr/>
        </p:nvSpPr>
        <p:spPr>
          <a:xfrm flipH="1">
            <a:off x="-26964" y="-5204"/>
            <a:ext cx="4635476" cy="5749032"/>
          </a:xfrm>
          <a:custGeom>
            <a:avLst/>
            <a:gdLst>
              <a:gd name="connsiteX0" fmla="*/ 0 w 4608514"/>
              <a:gd name="connsiteY0" fmla="*/ 6043981 h 6043981"/>
              <a:gd name="connsiteX1" fmla="*/ 2819212 w 4608514"/>
              <a:gd name="connsiteY1" fmla="*/ 0 h 6043981"/>
              <a:gd name="connsiteX2" fmla="*/ 4608514 w 4608514"/>
              <a:gd name="connsiteY2" fmla="*/ 0 h 6043981"/>
              <a:gd name="connsiteX3" fmla="*/ 1789302 w 4608514"/>
              <a:gd name="connsiteY3" fmla="*/ 6043981 h 6043981"/>
              <a:gd name="connsiteX4" fmla="*/ 0 w 4608514"/>
              <a:gd name="connsiteY4" fmla="*/ 6043981 h 6043981"/>
              <a:gd name="connsiteX0" fmla="*/ 0 w 4613184"/>
              <a:gd name="connsiteY0" fmla="*/ 6043981 h 6084322"/>
              <a:gd name="connsiteX1" fmla="*/ 2819212 w 4613184"/>
              <a:gd name="connsiteY1" fmla="*/ 0 h 6084322"/>
              <a:gd name="connsiteX2" fmla="*/ 4608514 w 4613184"/>
              <a:gd name="connsiteY2" fmla="*/ 0 h 6084322"/>
              <a:gd name="connsiteX3" fmla="*/ 4613184 w 4613184"/>
              <a:gd name="connsiteY3" fmla="*/ 6084322 h 6084322"/>
              <a:gd name="connsiteX4" fmla="*/ 0 w 4613184"/>
              <a:gd name="connsiteY4" fmla="*/ 6043981 h 6084322"/>
              <a:gd name="connsiteX0" fmla="*/ 0 w 4613184"/>
              <a:gd name="connsiteY0" fmla="*/ 6864251 h 6904592"/>
              <a:gd name="connsiteX1" fmla="*/ 3209177 w 4613184"/>
              <a:gd name="connsiteY1" fmla="*/ 0 h 6904592"/>
              <a:gd name="connsiteX2" fmla="*/ 4608514 w 4613184"/>
              <a:gd name="connsiteY2" fmla="*/ 820270 h 6904592"/>
              <a:gd name="connsiteX3" fmla="*/ 4613184 w 4613184"/>
              <a:gd name="connsiteY3" fmla="*/ 6904592 h 6904592"/>
              <a:gd name="connsiteX4" fmla="*/ 0 w 4613184"/>
              <a:gd name="connsiteY4" fmla="*/ 6864251 h 6904592"/>
              <a:gd name="connsiteX0" fmla="*/ 0 w 4635476"/>
              <a:gd name="connsiteY0" fmla="*/ 6864251 h 6904592"/>
              <a:gd name="connsiteX1" fmla="*/ 3209177 w 4635476"/>
              <a:gd name="connsiteY1" fmla="*/ 0 h 6904592"/>
              <a:gd name="connsiteX2" fmla="*/ 4635408 w 4635476"/>
              <a:gd name="connsiteY2" fmla="*/ 0 h 6904592"/>
              <a:gd name="connsiteX3" fmla="*/ 4613184 w 4635476"/>
              <a:gd name="connsiteY3" fmla="*/ 6904592 h 6904592"/>
              <a:gd name="connsiteX4" fmla="*/ 0 w 4635476"/>
              <a:gd name="connsiteY4" fmla="*/ 6864251 h 6904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5476" h="6904592">
                <a:moveTo>
                  <a:pt x="0" y="6864251"/>
                </a:moveTo>
                <a:lnTo>
                  <a:pt x="3209177" y="0"/>
                </a:lnTo>
                <a:lnTo>
                  <a:pt x="4635408" y="0"/>
                </a:lnTo>
                <a:cubicBezTo>
                  <a:pt x="4636965" y="2028107"/>
                  <a:pt x="4611627" y="4876485"/>
                  <a:pt x="4613184" y="6904592"/>
                </a:cubicBezTo>
                <a:lnTo>
                  <a:pt x="0" y="686425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2"/>
          <p:cNvGrpSpPr/>
          <p:nvPr/>
        </p:nvGrpSpPr>
        <p:grpSpPr>
          <a:xfrm>
            <a:off x="1609434" y="961731"/>
            <a:ext cx="828000" cy="689425"/>
            <a:chOff x="1827149" y="1625954"/>
            <a:chExt cx="828000" cy="828000"/>
          </a:xfrm>
        </p:grpSpPr>
        <p:sp>
          <p:nvSpPr>
            <p:cNvPr id="9" name="椭圆 8"/>
            <p:cNvSpPr>
              <a:spLocks noChangeAspect="1"/>
            </p:cNvSpPr>
            <p:nvPr/>
          </p:nvSpPr>
          <p:spPr>
            <a:xfrm>
              <a:off x="1827149" y="1625954"/>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1904142" y="1782985"/>
              <a:ext cx="674014" cy="628388"/>
            </a:xfrm>
            <a:prstGeom prst="rect">
              <a:avLst/>
            </a:prstGeom>
            <a:noFill/>
          </p:spPr>
          <p:txBody>
            <a:bodyPr wrap="square" rtlCol="0">
              <a:spAutoFit/>
            </a:bodyPr>
            <a:lstStyle/>
            <a:p>
              <a:pPr algn="ctr"/>
              <a:r>
                <a:rPr lang="zh-CN" altLang="en-US" sz="2800" b="1" dirty="0" smtClean="0">
                  <a:solidFill>
                    <a:prstClr val="black">
                      <a:lumMod val="85000"/>
                      <a:lumOff val="15000"/>
                    </a:prstClr>
                  </a:solidFill>
                  <a:latin typeface="微软雅黑" panose="020B0503020204020204" pitchFamily="34" charset="-122"/>
                </a:rPr>
                <a:t>一</a:t>
              </a:r>
              <a:endParaRPr lang="zh-CN" altLang="en-US" sz="2800" b="1" dirty="0">
                <a:solidFill>
                  <a:prstClr val="black">
                    <a:lumMod val="85000"/>
                    <a:lumOff val="15000"/>
                  </a:prstClr>
                </a:solidFill>
                <a:latin typeface="微软雅黑" panose="020B0503020204020204" pitchFamily="34" charset="-122"/>
              </a:endParaRPr>
            </a:p>
          </p:txBody>
        </p:sp>
      </p:grpSp>
      <p:grpSp>
        <p:nvGrpSpPr>
          <p:cNvPr id="3" name="组合 3"/>
          <p:cNvGrpSpPr/>
          <p:nvPr/>
        </p:nvGrpSpPr>
        <p:grpSpPr>
          <a:xfrm>
            <a:off x="2188256" y="1881879"/>
            <a:ext cx="828000" cy="689425"/>
            <a:chOff x="2405971" y="2838627"/>
            <a:chExt cx="828000" cy="828000"/>
          </a:xfrm>
        </p:grpSpPr>
        <p:sp>
          <p:nvSpPr>
            <p:cNvPr id="10" name="椭圆 9"/>
            <p:cNvSpPr>
              <a:spLocks noChangeAspect="1"/>
            </p:cNvSpPr>
            <p:nvPr/>
          </p:nvSpPr>
          <p:spPr>
            <a:xfrm>
              <a:off x="2405971" y="2838627"/>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2482964" y="2991017"/>
              <a:ext cx="674014" cy="628388"/>
            </a:xfrm>
            <a:prstGeom prst="rect">
              <a:avLst/>
            </a:prstGeom>
            <a:noFill/>
          </p:spPr>
          <p:txBody>
            <a:bodyPr wrap="square" rtlCol="0">
              <a:spAutoFit/>
            </a:bodyPr>
            <a:lstStyle/>
            <a:p>
              <a:pPr algn="ctr"/>
              <a:r>
                <a:rPr lang="zh-CN" altLang="en-US" sz="2800" b="1" dirty="0" smtClean="0">
                  <a:solidFill>
                    <a:prstClr val="black">
                      <a:lumMod val="85000"/>
                      <a:lumOff val="15000"/>
                    </a:prstClr>
                  </a:solidFill>
                  <a:latin typeface="微软雅黑" panose="020B0503020204020204" pitchFamily="34" charset="-122"/>
                </a:rPr>
                <a:t>二</a:t>
              </a:r>
              <a:endParaRPr lang="zh-CN" altLang="en-US" sz="2800" b="1" dirty="0">
                <a:solidFill>
                  <a:prstClr val="black">
                    <a:lumMod val="85000"/>
                    <a:lumOff val="15000"/>
                  </a:prstClr>
                </a:solidFill>
                <a:latin typeface="微软雅黑" panose="020B0503020204020204" pitchFamily="34" charset="-122"/>
              </a:endParaRPr>
            </a:p>
          </p:txBody>
        </p:sp>
      </p:grpSp>
      <p:grpSp>
        <p:nvGrpSpPr>
          <p:cNvPr id="4" name="组合 6"/>
          <p:cNvGrpSpPr/>
          <p:nvPr/>
        </p:nvGrpSpPr>
        <p:grpSpPr>
          <a:xfrm>
            <a:off x="2767078" y="2831750"/>
            <a:ext cx="828000" cy="689425"/>
            <a:chOff x="2984793" y="4046659"/>
            <a:chExt cx="828000" cy="828000"/>
          </a:xfrm>
        </p:grpSpPr>
        <p:sp>
          <p:nvSpPr>
            <p:cNvPr id="11" name="椭圆 10"/>
            <p:cNvSpPr>
              <a:spLocks noChangeAspect="1"/>
            </p:cNvSpPr>
            <p:nvPr/>
          </p:nvSpPr>
          <p:spPr>
            <a:xfrm>
              <a:off x="2984793" y="4046659"/>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3061786" y="4199049"/>
              <a:ext cx="674014" cy="628388"/>
            </a:xfrm>
            <a:prstGeom prst="rect">
              <a:avLst/>
            </a:prstGeom>
            <a:noFill/>
          </p:spPr>
          <p:txBody>
            <a:bodyPr wrap="square" rtlCol="0">
              <a:spAutoFit/>
            </a:bodyPr>
            <a:lstStyle/>
            <a:p>
              <a:pPr algn="ctr"/>
              <a:r>
                <a:rPr lang="zh-CN" altLang="en-US" sz="2800" b="1" dirty="0" smtClean="0">
                  <a:solidFill>
                    <a:prstClr val="black">
                      <a:lumMod val="85000"/>
                      <a:lumOff val="15000"/>
                    </a:prstClr>
                  </a:solidFill>
                  <a:latin typeface="微软雅黑" panose="020B0503020204020204" pitchFamily="34" charset="-122"/>
                </a:rPr>
                <a:t>三</a:t>
              </a:r>
              <a:endParaRPr lang="zh-CN" altLang="en-US" sz="2800" b="1" dirty="0">
                <a:solidFill>
                  <a:prstClr val="black">
                    <a:lumMod val="85000"/>
                    <a:lumOff val="15000"/>
                  </a:prstClr>
                </a:solidFill>
                <a:latin typeface="微软雅黑" panose="020B0503020204020204" pitchFamily="34" charset="-122"/>
              </a:endParaRPr>
            </a:p>
          </p:txBody>
        </p:sp>
      </p:grpSp>
      <p:grpSp>
        <p:nvGrpSpPr>
          <p:cNvPr id="6" name="组合 17"/>
          <p:cNvGrpSpPr/>
          <p:nvPr/>
        </p:nvGrpSpPr>
        <p:grpSpPr>
          <a:xfrm>
            <a:off x="3345901" y="3804014"/>
            <a:ext cx="828000" cy="689425"/>
            <a:chOff x="3563616" y="5254690"/>
            <a:chExt cx="828000" cy="828000"/>
          </a:xfrm>
        </p:grpSpPr>
        <p:sp>
          <p:nvSpPr>
            <p:cNvPr id="12" name="椭圆 11"/>
            <p:cNvSpPr>
              <a:spLocks noChangeAspect="1"/>
            </p:cNvSpPr>
            <p:nvPr/>
          </p:nvSpPr>
          <p:spPr>
            <a:xfrm>
              <a:off x="3563616" y="5254690"/>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3640609" y="5407080"/>
              <a:ext cx="674014" cy="628388"/>
            </a:xfrm>
            <a:prstGeom prst="rect">
              <a:avLst/>
            </a:prstGeom>
            <a:noFill/>
          </p:spPr>
          <p:txBody>
            <a:bodyPr wrap="square" rtlCol="0">
              <a:spAutoFit/>
            </a:bodyPr>
            <a:lstStyle/>
            <a:p>
              <a:pPr algn="ctr"/>
              <a:r>
                <a:rPr lang="zh-CN" altLang="en-US" sz="2800" b="1" dirty="0" smtClean="0">
                  <a:solidFill>
                    <a:prstClr val="black">
                      <a:lumMod val="85000"/>
                      <a:lumOff val="15000"/>
                    </a:prstClr>
                  </a:solidFill>
                  <a:latin typeface="微软雅黑" panose="020B0503020204020204" pitchFamily="34" charset="-122"/>
                </a:rPr>
                <a:t>四</a:t>
              </a:r>
              <a:endParaRPr lang="zh-CN" altLang="en-US" sz="2800" b="1" dirty="0">
                <a:solidFill>
                  <a:prstClr val="black">
                    <a:lumMod val="85000"/>
                    <a:lumOff val="15000"/>
                  </a:prstClr>
                </a:solidFill>
                <a:latin typeface="微软雅黑" panose="020B0503020204020204" pitchFamily="34" charset="-122"/>
              </a:endParaRPr>
            </a:p>
          </p:txBody>
        </p:sp>
      </p:grpSp>
      <p:sp>
        <p:nvSpPr>
          <p:cNvPr id="17" name="文本框 16"/>
          <p:cNvSpPr txBox="1"/>
          <p:nvPr/>
        </p:nvSpPr>
        <p:spPr>
          <a:xfrm>
            <a:off x="2767078" y="961733"/>
            <a:ext cx="5582946" cy="584775"/>
          </a:xfrm>
          <a:prstGeom prst="rect">
            <a:avLst/>
          </a:prstGeom>
          <a:noFill/>
        </p:spPr>
        <p:txBody>
          <a:bodyPr wrap="square" rtlCol="0">
            <a:sp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目的</a:t>
            </a:r>
            <a:r>
              <a:rPr lang="zh-CN" altLang="zh-CN" sz="3200" dirty="0">
                <a:solidFill>
                  <a:prstClr val="black"/>
                </a:solidFill>
                <a:latin typeface="华文中宋" panose="02010600040101010101" pitchFamily="2" charset="-122"/>
                <a:ea typeface="华文中宋" panose="02010600040101010101" pitchFamily="2" charset="-122"/>
              </a:rPr>
              <a:t>与任务</a:t>
            </a:r>
          </a:p>
        </p:txBody>
      </p:sp>
      <p:sp>
        <p:nvSpPr>
          <p:cNvPr id="21" name="文本框 20"/>
          <p:cNvSpPr txBox="1"/>
          <p:nvPr/>
        </p:nvSpPr>
        <p:spPr>
          <a:xfrm>
            <a:off x="3348598" y="1879305"/>
            <a:ext cx="5001431" cy="584775"/>
          </a:xfrm>
          <a:prstGeom prst="rect">
            <a:avLst/>
          </a:prstGeom>
          <a:noFill/>
        </p:spPr>
        <p:txBody>
          <a:bodyPr wrap="square" rtlCol="0">
            <a:sp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针对性</a:t>
            </a:r>
            <a:r>
              <a:rPr lang="zh-CN" altLang="zh-CN" sz="3200" dirty="0">
                <a:solidFill>
                  <a:prstClr val="black"/>
                </a:solidFill>
                <a:latin typeface="华文中宋" panose="02010600040101010101" pitchFamily="2" charset="-122"/>
                <a:ea typeface="华文中宋" panose="02010600040101010101" pitchFamily="2" charset="-122"/>
              </a:rPr>
              <a:t>问题</a:t>
            </a:r>
            <a:endParaRPr lang="da-DK" altLang="zh-CN" sz="2800" dirty="0">
              <a:solidFill>
                <a:prstClr val="black">
                  <a:lumMod val="85000"/>
                  <a:lumOff val="15000"/>
                </a:prstClr>
              </a:solidFill>
              <a:latin typeface="华文中宋" panose="02010600040101010101" pitchFamily="2" charset="-122"/>
              <a:ea typeface="华文中宋" panose="02010600040101010101" pitchFamily="2" charset="-122"/>
              <a:cs typeface="Times New Roman" panose="02020603050405020304" pitchFamily="18" charset="0"/>
            </a:endParaRPr>
          </a:p>
        </p:txBody>
      </p:sp>
      <p:sp>
        <p:nvSpPr>
          <p:cNvPr id="22" name="文本框 21"/>
          <p:cNvSpPr txBox="1"/>
          <p:nvPr/>
        </p:nvSpPr>
        <p:spPr>
          <a:xfrm>
            <a:off x="3930112" y="2830464"/>
            <a:ext cx="4996177" cy="584775"/>
          </a:xfrm>
          <a:prstGeom prst="rect">
            <a:avLst/>
          </a:prstGeom>
          <a:noFill/>
        </p:spPr>
        <p:txBody>
          <a:bodyPr wrap="square" rtlCol="0">
            <a:sp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基本</a:t>
            </a:r>
            <a:r>
              <a:rPr lang="zh-CN" altLang="zh-CN" sz="3200" dirty="0">
                <a:solidFill>
                  <a:prstClr val="black"/>
                </a:solidFill>
                <a:latin typeface="华文中宋" panose="02010600040101010101" pitchFamily="2" charset="-122"/>
                <a:ea typeface="华文中宋" panose="02010600040101010101" pitchFamily="2" charset="-122"/>
              </a:rPr>
              <a:t>理念</a:t>
            </a:r>
          </a:p>
        </p:txBody>
      </p:sp>
      <p:sp>
        <p:nvSpPr>
          <p:cNvPr id="23" name="文本框 22"/>
          <p:cNvSpPr txBox="1"/>
          <p:nvPr/>
        </p:nvSpPr>
        <p:spPr>
          <a:xfrm>
            <a:off x="4511624" y="3804017"/>
            <a:ext cx="4414660" cy="584775"/>
          </a:xfrm>
          <a:prstGeom prst="rect">
            <a:avLst/>
          </a:prstGeom>
          <a:noFill/>
        </p:spPr>
        <p:txBody>
          <a:bodyPr wrap="square" rtlCol="0">
            <a:sp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改革</a:t>
            </a:r>
            <a:r>
              <a:rPr lang="zh-CN" altLang="zh-CN" sz="3200" dirty="0">
                <a:solidFill>
                  <a:prstClr val="black"/>
                </a:solidFill>
                <a:latin typeface="华文中宋" panose="02010600040101010101" pitchFamily="2" charset="-122"/>
                <a:ea typeface="华文中宋" panose="02010600040101010101" pitchFamily="2" charset="-122"/>
              </a:rPr>
              <a:t>思路</a:t>
            </a:r>
          </a:p>
        </p:txBody>
      </p:sp>
      <p:sp>
        <p:nvSpPr>
          <p:cNvPr id="25" name="文本框 24"/>
          <p:cNvSpPr txBox="1"/>
          <p:nvPr/>
        </p:nvSpPr>
        <p:spPr>
          <a:xfrm>
            <a:off x="4401454" y="25638"/>
            <a:ext cx="4205521" cy="923330"/>
          </a:xfrm>
          <a:prstGeom prst="rect">
            <a:avLst/>
          </a:prstGeom>
          <a:noFill/>
        </p:spPr>
        <p:txBody>
          <a:bodyPr wrap="square" rtlCol="0">
            <a:spAutoFit/>
          </a:bodyPr>
          <a:lstStyle/>
          <a:p>
            <a:pPr algn="ctr"/>
            <a:r>
              <a:rPr lang="en-US" altLang="zh-CN" sz="5400" b="1" dirty="0" smtClean="0">
                <a:solidFill>
                  <a:prstClr val="black"/>
                </a:solidFill>
                <a:latin typeface="Times New Roman" panose="02020603050405020304" pitchFamily="18" charset="0"/>
                <a:cs typeface="Times New Roman" panose="02020603050405020304" pitchFamily="18" charset="0"/>
              </a:rPr>
              <a:t>CONTENT</a:t>
            </a:r>
            <a:endParaRPr lang="zh-CN" altLang="en-US" sz="5400" b="1" dirty="0">
              <a:solidFill>
                <a:prstClr val="black"/>
              </a:solidFill>
              <a:latin typeface="Times New Roman" panose="02020603050405020304" pitchFamily="18" charset="0"/>
              <a:cs typeface="Times New Roman" panose="02020603050405020304" pitchFamily="18" charset="0"/>
            </a:endParaRPr>
          </a:p>
        </p:txBody>
      </p:sp>
      <p:sp>
        <p:nvSpPr>
          <p:cNvPr id="27" name="文本框 26"/>
          <p:cNvSpPr txBox="1"/>
          <p:nvPr/>
        </p:nvSpPr>
        <p:spPr>
          <a:xfrm>
            <a:off x="8606970" y="5428353"/>
            <a:ext cx="638628" cy="338554"/>
          </a:xfrm>
          <a:prstGeom prst="rect">
            <a:avLst/>
          </a:prstGeom>
          <a:noFill/>
        </p:spPr>
        <p:txBody>
          <a:bodyPr wrap="square" rtlCol="0">
            <a:spAutoFit/>
          </a:bodyPr>
          <a:lstStyle/>
          <a:p>
            <a:pPr algn="ctr"/>
            <a:r>
              <a:rPr lang="en-US" altLang="zh-CN" sz="1600" dirty="0" smtClean="0">
                <a:solidFill>
                  <a:prstClr val="white"/>
                </a:solidFill>
                <a:latin typeface="微软雅黑" panose="020B0503020204020204" pitchFamily="34" charset="-122"/>
              </a:rPr>
              <a:t>02</a:t>
            </a:r>
            <a:endParaRPr lang="zh-CN" altLang="en-US" sz="1600" dirty="0">
              <a:solidFill>
                <a:prstClr val="white"/>
              </a:solidFill>
              <a:latin typeface="微软雅黑" panose="020B0503020204020204" pitchFamily="34" charset="-122"/>
            </a:endParaRPr>
          </a:p>
        </p:txBody>
      </p:sp>
      <p:grpSp>
        <p:nvGrpSpPr>
          <p:cNvPr id="7" name="组合 42"/>
          <p:cNvGrpSpPr/>
          <p:nvPr/>
        </p:nvGrpSpPr>
        <p:grpSpPr>
          <a:xfrm>
            <a:off x="3759901" y="4751471"/>
            <a:ext cx="828000" cy="689425"/>
            <a:chOff x="3563616" y="5254690"/>
            <a:chExt cx="828000" cy="828000"/>
          </a:xfrm>
        </p:grpSpPr>
        <p:sp>
          <p:nvSpPr>
            <p:cNvPr id="44" name="椭圆 43"/>
            <p:cNvSpPr>
              <a:spLocks noChangeAspect="1"/>
            </p:cNvSpPr>
            <p:nvPr/>
          </p:nvSpPr>
          <p:spPr>
            <a:xfrm>
              <a:off x="3563616" y="5254690"/>
              <a:ext cx="828000" cy="8280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文本框 15"/>
            <p:cNvSpPr txBox="1"/>
            <p:nvPr/>
          </p:nvSpPr>
          <p:spPr>
            <a:xfrm>
              <a:off x="3640609" y="5407080"/>
              <a:ext cx="674014" cy="628388"/>
            </a:xfrm>
            <a:prstGeom prst="rect">
              <a:avLst/>
            </a:prstGeom>
            <a:noFill/>
          </p:spPr>
          <p:txBody>
            <a:bodyPr wrap="square" rtlCol="0">
              <a:spAutoFit/>
            </a:bodyPr>
            <a:lstStyle/>
            <a:p>
              <a:pPr algn="ctr"/>
              <a:r>
                <a:rPr lang="zh-CN" altLang="en-US" sz="2800" b="1" dirty="0" smtClean="0">
                  <a:solidFill>
                    <a:prstClr val="black">
                      <a:lumMod val="85000"/>
                      <a:lumOff val="15000"/>
                    </a:prstClr>
                  </a:solidFill>
                  <a:latin typeface="微软雅黑" panose="020B0503020204020204" pitchFamily="34" charset="-122"/>
                </a:rPr>
                <a:t>五</a:t>
              </a:r>
              <a:endParaRPr lang="zh-CN" altLang="en-US" sz="2800" b="1" dirty="0">
                <a:solidFill>
                  <a:prstClr val="black">
                    <a:lumMod val="85000"/>
                    <a:lumOff val="15000"/>
                  </a:prstClr>
                </a:solidFill>
                <a:latin typeface="微软雅黑" panose="020B0503020204020204" pitchFamily="34" charset="-122"/>
              </a:endParaRPr>
            </a:p>
          </p:txBody>
        </p:sp>
      </p:grpSp>
      <p:sp>
        <p:nvSpPr>
          <p:cNvPr id="46" name="文本框 22"/>
          <p:cNvSpPr txBox="1"/>
          <p:nvPr/>
        </p:nvSpPr>
        <p:spPr>
          <a:xfrm>
            <a:off x="4925624" y="4751472"/>
            <a:ext cx="4414660" cy="584775"/>
          </a:xfrm>
          <a:prstGeom prst="rect">
            <a:avLst/>
          </a:prstGeom>
          <a:noFill/>
        </p:spPr>
        <p:txBody>
          <a:bodyPr wrap="square" rtlCol="0">
            <a:sp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要求</a:t>
            </a:r>
            <a:r>
              <a:rPr lang="zh-CN" altLang="zh-CN" sz="3200" dirty="0">
                <a:solidFill>
                  <a:prstClr val="black"/>
                </a:solidFill>
                <a:latin typeface="华文中宋" panose="02010600040101010101" pitchFamily="2" charset="-122"/>
                <a:ea typeface="华文中宋" panose="02010600040101010101" pitchFamily="2" charset="-122"/>
              </a:rPr>
              <a:t>与希望</a:t>
            </a:r>
          </a:p>
        </p:txBody>
      </p:sp>
    </p:spTree>
    <p:extLst>
      <p:ext uri="{BB962C8B-B14F-4D97-AF65-F5344CB8AC3E}">
        <p14:creationId xmlns="" xmlns:p14="http://schemas.microsoft.com/office/powerpoint/2010/main" val="11559655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nodeType="withEffect">
                                  <p:stCondLst>
                                    <p:cond delay="25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53" presetClass="entr" presetSubtype="16"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nodeType="withEffect">
                                  <p:stCondLst>
                                    <p:cond delay="25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22" presetClass="entr" presetSubtype="8"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22" presetClass="entr" presetSubtype="8"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par>
                                <p:cTn id="43" presetID="53" presetClass="entr" presetSubtype="16" fill="hold" nodeType="withEffect">
                                  <p:stCondLst>
                                    <p:cond delay="25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21" grpId="0"/>
      <p:bldP spid="22" grpId="0"/>
      <p:bldP spid="23" grpId="0"/>
      <p:bldP spid="25" grpId="0"/>
      <p:bldP spid="4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图示 8"/>
          <p:cNvGraphicFramePr/>
          <p:nvPr/>
        </p:nvGraphicFramePr>
        <p:xfrm>
          <a:off x="448891" y="2435523"/>
          <a:ext cx="8102600" cy="148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图示 15"/>
          <p:cNvGraphicFramePr/>
          <p:nvPr/>
        </p:nvGraphicFramePr>
        <p:xfrm>
          <a:off x="2838746" y="4331501"/>
          <a:ext cx="4953000" cy="10287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sp>
        <p:nvSpPr>
          <p:cNvPr id="11" name="矩形 10"/>
          <p:cNvSpPr/>
          <p:nvPr/>
        </p:nvSpPr>
        <p:spPr>
          <a:xfrm>
            <a:off x="1109724" y="940292"/>
            <a:ext cx="6947807" cy="1066959"/>
          </a:xfrm>
          <a:prstGeom prst="rect">
            <a:avLst/>
          </a:prstGeom>
        </p:spPr>
        <p:txBody>
          <a:bodyPr wrap="square">
            <a:spAutoFit/>
          </a:bodyPr>
          <a:lstStyle/>
          <a:p>
            <a:pPr lvl="0" indent="381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一些发达国家教与学的时间比例大体为</a:t>
            </a:r>
            <a:r>
              <a:rPr lang="en-US" altLang="zh-CN" sz="2400" dirty="0" smtClean="0">
                <a:latin typeface="华文中宋" pitchFamily="2" charset="-122"/>
                <a:ea typeface="华文中宋" pitchFamily="2" charset="-122"/>
                <a:cs typeface="Times New Roman" pitchFamily="18" charset="0"/>
              </a:rPr>
              <a:t>4:6</a:t>
            </a:r>
            <a:r>
              <a:rPr lang="zh-CN" altLang="en-US" sz="2400" dirty="0" smtClean="0">
                <a:latin typeface="华文中宋" pitchFamily="2" charset="-122"/>
                <a:ea typeface="华文中宋" pitchFamily="2" charset="-122"/>
                <a:cs typeface="Times New Roman" pitchFamily="18" charset="0"/>
              </a:rPr>
              <a:t>，他们是以学生的学习时间来计算学分。</a:t>
            </a:r>
            <a:endParaRPr lang="zh-CN" altLang="en-US" sz="2400" dirty="0" smtClean="0">
              <a:latin typeface="Arial" pitchFamily="34" charset="0"/>
              <a:ea typeface="宋体" pitchFamily="2" charset="-122"/>
            </a:endParaRPr>
          </a:p>
        </p:txBody>
      </p:sp>
      <p:sp>
        <p:nvSpPr>
          <p:cNvPr id="18" name="矩形 17"/>
          <p:cNvSpPr/>
          <p:nvPr/>
        </p:nvSpPr>
        <p:spPr>
          <a:xfrm>
            <a:off x="834667" y="4532642"/>
            <a:ext cx="1895071" cy="461665"/>
          </a:xfrm>
          <a:prstGeom prst="rect">
            <a:avLst/>
          </a:prstGeom>
        </p:spPr>
        <p:txBody>
          <a:bodyPr wrap="none">
            <a:spAutoFit/>
          </a:bodyPr>
          <a:lstStyle/>
          <a:p>
            <a:pPr lvl="0"/>
            <a:r>
              <a:rPr lang="zh-CN" altLang="en-US" sz="2400" dirty="0" smtClean="0">
                <a:latin typeface="华文中宋" pitchFamily="2" charset="-122"/>
                <a:ea typeface="华文中宋" pitchFamily="2" charset="-122"/>
              </a:rPr>
              <a:t>按</a:t>
            </a:r>
            <a:r>
              <a:rPr lang="en-US" altLang="zh-CN" sz="2400" dirty="0" smtClean="0">
                <a:latin typeface="华文中宋" pitchFamily="2" charset="-122"/>
                <a:ea typeface="华文中宋" pitchFamily="2" charset="-122"/>
              </a:rPr>
              <a:t>4:6</a:t>
            </a:r>
            <a:r>
              <a:rPr lang="zh-CN" altLang="en-US" sz="2400" dirty="0" smtClean="0">
                <a:latin typeface="华文中宋" pitchFamily="2" charset="-122"/>
                <a:ea typeface="华文中宋" pitchFamily="2" charset="-122"/>
              </a:rPr>
              <a:t>计算：</a:t>
            </a:r>
            <a:endParaRPr lang="zh-CN" altLang="en-US" sz="2400" dirty="0">
              <a:latin typeface="华文中宋" pitchFamily="2" charset="-122"/>
              <a:ea typeface="华文中宋" pitchFamily="2" charset="-122"/>
            </a:endParaRPr>
          </a:p>
        </p:txBody>
      </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6" grpId="0">
        <p:bldAsOne/>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24331" y="2554591"/>
            <a:ext cx="4904012" cy="2041585"/>
          </a:xfrm>
          <a:prstGeom prst="rect">
            <a:avLst/>
          </a:prstGeom>
        </p:spPr>
        <p:txBody>
          <a:bodyPr wrap="square">
            <a:spAutoFit/>
          </a:bodyPr>
          <a:lstStyle/>
          <a:p>
            <a:pPr lvl="0" indent="381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儿童和少年时期该玩的时候被课业压得没有时间玩，以至失去了童心和学习及探索的兴趣，男孩子甚至缺少了阳刚之气；</a:t>
            </a:r>
            <a:endParaRPr lang="en-US" altLang="zh-CN" sz="2400" dirty="0" smtClean="0">
              <a:latin typeface="华文中宋" pitchFamily="2" charset="-122"/>
              <a:ea typeface="华文中宋" pitchFamily="2" charset="-122"/>
              <a:cs typeface="Times New Roman" pitchFamily="18" charset="0"/>
            </a:endParaRPr>
          </a:p>
        </p:txBody>
      </p:sp>
      <p:sp>
        <p:nvSpPr>
          <p:cNvPr id="10" name="矩形 9"/>
          <p:cNvSpPr/>
          <p:nvPr/>
        </p:nvSpPr>
        <p:spPr>
          <a:xfrm>
            <a:off x="0" y="1804251"/>
            <a:ext cx="4262705"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我国教育的最大问题之一：</a:t>
            </a:r>
            <a:endParaRPr lang="en-US" altLang="zh-CN" sz="2400" dirty="0" smtClean="0">
              <a:latin typeface="华文中宋" pitchFamily="2" charset="-122"/>
              <a:ea typeface="华文中宋" pitchFamily="2" charset="-122"/>
              <a:cs typeface="Times New Roman" pitchFamily="18" charset="0"/>
            </a:endParaRPr>
          </a:p>
        </p:txBody>
      </p:sp>
      <p:pic>
        <p:nvPicPr>
          <p:cNvPr id="7170" name="Picture 2" descr="H:\新建文件夹 (2)\5127c518c22c4fee8600e384ed7d96e2.png"/>
          <p:cNvPicPr>
            <a:picLocks noChangeAspect="1" noChangeArrowheads="1"/>
          </p:cNvPicPr>
          <p:nvPr/>
        </p:nvPicPr>
        <p:blipFill>
          <a:blip r:embed="rId2" cstate="print"/>
          <a:srcRect/>
          <a:stretch>
            <a:fillRect/>
          </a:stretch>
        </p:blipFill>
        <p:spPr bwMode="auto">
          <a:xfrm>
            <a:off x="5862203" y="1723118"/>
            <a:ext cx="2716647" cy="1803854"/>
          </a:xfrm>
          <a:prstGeom prst="rect">
            <a:avLst/>
          </a:prstGeom>
          <a:noFill/>
        </p:spPr>
      </p:pic>
      <p:pic>
        <p:nvPicPr>
          <p:cNvPr id="7171" name="Picture 3" descr="H:\新建文件夹 (2)\u=2231135310,3287670902&amp;fm=21&amp;gp=0.jpg"/>
          <p:cNvPicPr>
            <a:picLocks noChangeAspect="1" noChangeArrowheads="1"/>
          </p:cNvPicPr>
          <p:nvPr/>
        </p:nvPicPr>
        <p:blipFill>
          <a:blip r:embed="rId3" cstate="print"/>
          <a:srcRect/>
          <a:stretch>
            <a:fillRect/>
          </a:stretch>
        </p:blipFill>
        <p:spPr bwMode="auto">
          <a:xfrm>
            <a:off x="5849256" y="3533775"/>
            <a:ext cx="2714171" cy="1857148"/>
          </a:xfrm>
          <a:prstGeom prst="rect">
            <a:avLst/>
          </a:prstGeom>
          <a:noFill/>
        </p:spPr>
      </p:pic>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3018" y="2189290"/>
            <a:ext cx="5005611" cy="3016210"/>
          </a:xfrm>
          <a:prstGeom prst="rect">
            <a:avLst/>
          </a:prstGeom>
        </p:spPr>
        <p:txBody>
          <a:bodyPr wrap="square">
            <a:spAutoFit/>
          </a:bodyPr>
          <a:lstStyle/>
          <a:p>
            <a:pPr indent="381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上了大学，面对职业生涯和就业竞争，最应该下功夫学习的时候，却往往轻轻松松，浪费着青春。这种“倒挂”极不合理。该吃苦的时候不吃苦，不该吃苦的时候就难免要吃苦。</a:t>
            </a:r>
          </a:p>
        </p:txBody>
      </p:sp>
      <p:sp>
        <p:nvSpPr>
          <p:cNvPr id="10" name="矩形 9"/>
          <p:cNvSpPr/>
          <p:nvPr/>
        </p:nvSpPr>
        <p:spPr>
          <a:xfrm>
            <a:off x="256374" y="1610276"/>
            <a:ext cx="4262705" cy="461665"/>
          </a:xfrm>
          <a:prstGeom prst="rect">
            <a:avLst/>
          </a:prstGeom>
        </p:spPr>
        <p:txBody>
          <a:bodyPr wrap="none">
            <a:spAutoFit/>
          </a:bodyPr>
          <a:lstStyle/>
          <a:p>
            <a:pPr lvl="0" indent="381000" eaLnBrk="0" fontAlgn="base" hangingPunct="0">
              <a:spcBef>
                <a:spcPct val="0"/>
              </a:spcBef>
              <a:spcAft>
                <a:spcPct val="0"/>
              </a:spcAft>
            </a:pPr>
            <a:r>
              <a:rPr lang="zh-CN" altLang="en-US" sz="2400" dirty="0" smtClean="0">
                <a:latin typeface="华文中宋" pitchFamily="2" charset="-122"/>
                <a:ea typeface="华文中宋" pitchFamily="2" charset="-122"/>
                <a:cs typeface="Times New Roman" pitchFamily="18" charset="0"/>
              </a:rPr>
              <a:t>我国教育的最大问题之一：</a:t>
            </a:r>
            <a:endParaRPr lang="en-US" altLang="zh-CN" sz="2400" dirty="0" smtClean="0">
              <a:latin typeface="华文中宋" pitchFamily="2" charset="-122"/>
              <a:ea typeface="华文中宋" pitchFamily="2" charset="-122"/>
              <a:cs typeface="Times New Roman" pitchFamily="18" charset="0"/>
            </a:endParaRPr>
          </a:p>
        </p:txBody>
      </p:sp>
      <p:pic>
        <p:nvPicPr>
          <p:cNvPr id="8194" name="Picture 2" descr="H:\新建文件夹 (2)\49031185206227575.jpg"/>
          <p:cNvPicPr>
            <a:picLocks noChangeAspect="1" noChangeArrowheads="1"/>
          </p:cNvPicPr>
          <p:nvPr/>
        </p:nvPicPr>
        <p:blipFill>
          <a:blip r:embed="rId2" cstate="print"/>
          <a:srcRect/>
          <a:stretch>
            <a:fillRect/>
          </a:stretch>
        </p:blipFill>
        <p:spPr bwMode="auto">
          <a:xfrm>
            <a:off x="5716636" y="2767700"/>
            <a:ext cx="3238678" cy="2181678"/>
          </a:xfrm>
          <a:prstGeom prst="rect">
            <a:avLst/>
          </a:prstGeom>
          <a:noFill/>
        </p:spPr>
      </p:pic>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195284" y="825457"/>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8188" y="2700472"/>
            <a:ext cx="8904717" cy="2076628"/>
          </a:xfrm>
          <a:prstGeom prst="rect">
            <a:avLst/>
          </a:prstGeom>
          <a:solidFill>
            <a:schemeClr val="accent1">
              <a:alpha val="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59514" y="2972282"/>
            <a:ext cx="5956300" cy="1554272"/>
          </a:xfrm>
          <a:prstGeom prst="rect">
            <a:avLst/>
          </a:prstGeom>
        </p:spPr>
        <p:txBody>
          <a:bodyPr wrap="square">
            <a:spAutoFit/>
          </a:bodyPr>
          <a:lstStyle/>
          <a:p>
            <a:pPr indent="381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我的博士生导师刘献君教授，</a:t>
            </a:r>
            <a:r>
              <a:rPr lang="en-US" altLang="zh-CN" sz="2400" dirty="0" smtClean="0">
                <a:latin typeface="华文中宋" pitchFamily="2" charset="-122"/>
                <a:ea typeface="华文中宋" pitchFamily="2" charset="-122"/>
                <a:cs typeface="Times New Roman" pitchFamily="18" charset="0"/>
              </a:rPr>
              <a:t>70</a:t>
            </a:r>
            <a:r>
              <a:rPr lang="zh-CN" altLang="en-US" sz="2400" dirty="0" smtClean="0">
                <a:latin typeface="华文中宋" pitchFamily="2" charset="-122"/>
                <a:ea typeface="华文中宋" pitchFamily="2" charset="-122"/>
                <a:cs typeface="Times New Roman" pitchFamily="18" charset="0"/>
              </a:rPr>
              <a:t>多岁了还在每天笔耕不止，非常高产，发表了</a:t>
            </a:r>
            <a:r>
              <a:rPr lang="en-US" altLang="zh-CN" sz="2400" dirty="0" smtClean="0">
                <a:latin typeface="华文中宋" pitchFamily="2" charset="-122"/>
                <a:ea typeface="华文中宋" pitchFamily="2" charset="-122"/>
                <a:cs typeface="Times New Roman" pitchFamily="18" charset="0"/>
              </a:rPr>
              <a:t>200</a:t>
            </a:r>
            <a:r>
              <a:rPr lang="zh-CN" altLang="en-US" sz="2400" dirty="0" smtClean="0">
                <a:latin typeface="华文中宋" pitchFamily="2" charset="-122"/>
                <a:ea typeface="华文中宋" pitchFamily="2" charset="-122"/>
                <a:cs typeface="Times New Roman" pitchFamily="18" charset="0"/>
              </a:rPr>
              <a:t>多篇高水平的论文，出版了几十本专著。</a:t>
            </a:r>
            <a:endParaRPr lang="en-US" altLang="zh-CN" sz="2400" dirty="0" smtClean="0">
              <a:latin typeface="华文中宋" pitchFamily="2" charset="-122"/>
              <a:ea typeface="华文中宋" pitchFamily="2" charset="-122"/>
              <a:cs typeface="Times New Roman" pitchFamily="18" charset="0"/>
            </a:endParaRPr>
          </a:p>
        </p:txBody>
      </p:sp>
      <p:sp>
        <p:nvSpPr>
          <p:cNvPr id="10" name="矩形 9"/>
          <p:cNvSpPr/>
          <p:nvPr/>
        </p:nvSpPr>
        <p:spPr>
          <a:xfrm>
            <a:off x="0" y="2704990"/>
            <a:ext cx="3048000" cy="208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2" descr="H:\新建文件夹 (2)\2007523204344495[1].jpg"/>
          <p:cNvPicPr>
            <a:picLocks noChangeAspect="1" noChangeArrowheads="1"/>
          </p:cNvPicPr>
          <p:nvPr/>
        </p:nvPicPr>
        <p:blipFill>
          <a:blip r:embed="rId2" cstate="print"/>
          <a:srcRect l="-423" t="17851" r="-3147" b="9884"/>
          <a:stretch>
            <a:fillRect/>
          </a:stretch>
        </p:blipFill>
        <p:spPr bwMode="auto">
          <a:xfrm>
            <a:off x="0" y="2716887"/>
            <a:ext cx="3120571" cy="2080381"/>
          </a:xfrm>
          <a:prstGeom prst="rect">
            <a:avLst/>
          </a:prstGeom>
          <a:noFill/>
        </p:spPr>
      </p:pic>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195284" y="825457"/>
            <a:ext cx="4569071" cy="553254"/>
            <a:chOff x="412885" y="1162986"/>
            <a:chExt cx="4569071" cy="553254"/>
          </a:xfrm>
        </p:grpSpPr>
        <p:sp>
          <p:nvSpPr>
            <p:cNvPr id="14" name="矩形 13"/>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6" name="矩形 1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
        <p:nvSpPr>
          <p:cNvPr id="18" name="矩形 17"/>
          <p:cNvSpPr/>
          <p:nvPr/>
        </p:nvSpPr>
        <p:spPr>
          <a:xfrm>
            <a:off x="675118" y="1401510"/>
            <a:ext cx="7765753" cy="1083837"/>
          </a:xfrm>
          <a:prstGeom prst="rect">
            <a:avLst/>
          </a:prstGeom>
        </p:spPr>
        <p:txBody>
          <a:bodyPr wrap="square">
            <a:spAutoFit/>
          </a:bodyPr>
          <a:lstStyle/>
          <a:p>
            <a:pPr lvl="0" indent="38100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还要倡导由苦学到乐学。无论是学习还是教学、治学以至改革，都会有由苦到乐的过程，这大概就是规律。</a:t>
            </a:r>
            <a:endParaRPr lang="en-US" altLang="zh-CN" sz="2400" dirty="0" smtClean="0">
              <a:latin typeface="华文中宋" pitchFamily="2" charset="-122"/>
              <a:ea typeface="华文中宋" pitchFamily="2" charset="-122"/>
              <a:cs typeface="Times New Roman" pitchFamily="18" charset="0"/>
            </a:endParaRPr>
          </a:p>
        </p:txBody>
      </p:sp>
    </p:spTree>
    <p:extLst>
      <p:ext uri="{BB962C8B-B14F-4D97-AF65-F5344CB8AC3E}">
        <p14:creationId xmlns:p14="http://schemas.microsoft.com/office/powerpoint/2010/main" xmlns="" val="2440368743"/>
      </p:ext>
    </p:extLst>
  </p:cSld>
  <p:clrMapOvr>
    <a:masterClrMapping/>
  </p:clrMapOvr>
  <p:transition spd="slow">
    <p:plu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92628" y="1887406"/>
            <a:ext cx="7857672" cy="2862322"/>
          </a:xfrm>
          <a:prstGeom prst="rect">
            <a:avLst/>
          </a:prstGeom>
        </p:spPr>
        <p:txBody>
          <a:bodyPr wrap="square">
            <a:spAutoFit/>
          </a:bodyPr>
          <a:lstStyle/>
          <a:p>
            <a:pPr>
              <a:lnSpc>
                <a:spcPts val="3600"/>
              </a:lnSpc>
            </a:pPr>
            <a:r>
              <a:rPr lang="en-US" altLang="zh-CN" sz="2400" dirty="0" smtClean="0"/>
              <a:t>        </a:t>
            </a:r>
            <a:r>
              <a:rPr lang="zh-CN" altLang="zh-CN" sz="2400" dirty="0" smtClean="0">
                <a:latin typeface="华文中宋" pitchFamily="2" charset="-122"/>
                <a:ea typeface="华文中宋" pitchFamily="2" charset="-122"/>
              </a:rPr>
              <a:t>他把自己写论文总结为几个阶段：开始从不会写到学会了写，但感到是一个苦差事；到后来写得比较轻松；再到后来写作是一种乐趣、享受。所以他几十年来的节假日全部用于学习和研究。</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希望我们的学生、我们的教师都能达到乐学、乐教、乐改、乐写的境界。</a:t>
            </a:r>
            <a:endParaRPr lang="zh-CN" altLang="zh-CN" sz="2400" dirty="0">
              <a:latin typeface="华文中宋" pitchFamily="2" charset="-122"/>
              <a:ea typeface="华文中宋"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216799" y="997579"/>
            <a:ext cx="4569071" cy="553254"/>
            <a:chOff x="412885" y="1162986"/>
            <a:chExt cx="4569071" cy="553254"/>
          </a:xfrm>
        </p:grpSpPr>
        <p:sp>
          <p:nvSpPr>
            <p:cNvPr id="13" name="矩形 12"/>
            <p:cNvSpPr/>
            <p:nvPr/>
          </p:nvSpPr>
          <p:spPr>
            <a:xfrm>
              <a:off x="1103971" y="1176458"/>
              <a:ext cx="387798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（二）教学模式与方法改革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876300" y="2129596"/>
            <a:ext cx="7353300" cy="1066959"/>
          </a:xfrm>
          <a:prstGeom prst="rect">
            <a:avLst/>
          </a:prstGeom>
        </p:spPr>
        <p:txBody>
          <a:bodyPr wrap="square">
            <a:spAutoFit/>
          </a:bodyPr>
          <a:lstStyle/>
          <a:p>
            <a:pPr indent="648000" fontAlgn="base">
              <a:lnSpc>
                <a:spcPts val="3800"/>
              </a:lnSpc>
              <a:spcBef>
                <a:spcPct val="0"/>
              </a:spcBef>
              <a:spcAft>
                <a:spcPct val="0"/>
              </a:spcAft>
            </a:pPr>
            <a:r>
              <a:rPr lang="zh-CN" altLang="en-US" sz="2400" dirty="0" smtClean="0">
                <a:latin typeface="华文中宋" pitchFamily="2" charset="-122"/>
                <a:ea typeface="华文中宋" pitchFamily="2" charset="-122"/>
                <a:cs typeface="Times New Roman" pitchFamily="18" charset="0"/>
              </a:rPr>
              <a:t>现代信息技术的应用。多媒体课件的制作与使用，如何保证多媒体教学质量。要适用、会用、精用。</a:t>
            </a:r>
          </a:p>
        </p:txBody>
      </p:sp>
      <p:graphicFrame>
        <p:nvGraphicFramePr>
          <p:cNvPr id="22" name="图示 21"/>
          <p:cNvGraphicFramePr/>
          <p:nvPr/>
        </p:nvGraphicFramePr>
        <p:xfrm>
          <a:off x="1638300" y="3413586"/>
          <a:ext cx="5810249" cy="1657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圆角矩形 24"/>
          <p:cNvSpPr/>
          <p:nvPr/>
        </p:nvSpPr>
        <p:spPr>
          <a:xfrm>
            <a:off x="259732" y="2003886"/>
            <a:ext cx="8579468" cy="1295400"/>
          </a:xfrm>
          <a:prstGeom prst="roundRect">
            <a:avLst/>
          </a:pr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3" name="组合 9"/>
          <p:cNvGrpSpPr/>
          <p:nvPr/>
        </p:nvGrpSpPr>
        <p:grpSpPr>
          <a:xfrm>
            <a:off x="216799" y="976064"/>
            <a:ext cx="3645741" cy="553254"/>
            <a:chOff x="412885" y="1162986"/>
            <a:chExt cx="3645741" cy="553254"/>
          </a:xfrm>
        </p:grpSpPr>
        <p:sp>
          <p:nvSpPr>
            <p:cNvPr id="14" name="矩形 13"/>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（三）教学手段改革</a:t>
              </a:r>
              <a:endParaRPr lang="en-US" altLang="zh-CN" sz="2400" dirty="0">
                <a:latin typeface="华文中宋" pitchFamily="2" charset="-122"/>
                <a:ea typeface="华文中宋" pitchFamily="2" charset="-122"/>
              </a:endParaRPr>
            </a:p>
          </p:txBody>
        </p:sp>
        <p:grpSp>
          <p:nvGrpSpPr>
            <p:cNvPr id="15"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4152900" y="2333347"/>
            <a:ext cx="4972050" cy="20415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48000" algn="l" defTabSz="914400" rtl="0" eaLnBrk="1" fontAlgn="base" latinLnBrk="0" hangingPunct="1">
              <a:lnSpc>
                <a:spcPts val="38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只有在课件上下功夫，</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PPT</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Times New Roman" pitchFamily="18" charset="0"/>
              </a:rPr>
              <a:t>与板书讲解相结合，才能保证多媒体教学的效果。讲课不能变成念课，一定避免“照屏宣科”。</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endParaRPr>
          </a:p>
        </p:txBody>
      </p:sp>
      <p:pic>
        <p:nvPicPr>
          <p:cNvPr id="147458" name="Picture 2" descr="H:\ppt4472\ppt4472.jpg"/>
          <p:cNvPicPr>
            <a:picLocks noChangeAspect="1" noChangeArrowheads="1"/>
          </p:cNvPicPr>
          <p:nvPr/>
        </p:nvPicPr>
        <p:blipFill>
          <a:blip r:embed="rId2" cstate="print"/>
          <a:srcRect l="6173" t="6637" b="47089"/>
          <a:stretch>
            <a:fillRect/>
          </a:stretch>
        </p:blipFill>
        <p:spPr bwMode="auto">
          <a:xfrm>
            <a:off x="0" y="2093694"/>
            <a:ext cx="3902328" cy="2495550"/>
          </a:xfrm>
          <a:prstGeom prst="rect">
            <a:avLst/>
          </a:prstGeom>
          <a:noFill/>
        </p:spPr>
      </p:pic>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1" name="组合 9"/>
          <p:cNvGrpSpPr/>
          <p:nvPr/>
        </p:nvGrpSpPr>
        <p:grpSpPr>
          <a:xfrm>
            <a:off x="195284" y="825457"/>
            <a:ext cx="3645741" cy="553254"/>
            <a:chOff x="412885" y="1162986"/>
            <a:chExt cx="3645741" cy="553254"/>
          </a:xfrm>
        </p:grpSpPr>
        <p:sp>
          <p:nvSpPr>
            <p:cNvPr id="12" name="矩形 11"/>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（三）教学手段改革</a:t>
              </a:r>
              <a:endParaRPr lang="en-US" altLang="zh-CN" sz="2400" dirty="0">
                <a:latin typeface="华文中宋" pitchFamily="2" charset="-122"/>
                <a:ea typeface="华文中宋" pitchFamily="2" charset="-122"/>
              </a:endParaRPr>
            </a:p>
          </p:txBody>
        </p:sp>
        <p:grpSp>
          <p:nvGrpSpPr>
            <p:cNvPr id="13" name="组合 28"/>
            <p:cNvGrpSpPr/>
            <p:nvPr/>
          </p:nvGrpSpPr>
          <p:grpSpPr>
            <a:xfrm>
              <a:off x="412885" y="1162986"/>
              <a:ext cx="666069" cy="553254"/>
              <a:chOff x="611187" y="261275"/>
              <a:chExt cx="666069" cy="664458"/>
            </a:xfrm>
          </p:grpSpPr>
          <p:sp>
            <p:nvSpPr>
              <p:cNvPr id="14" name="矩形 13"/>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5" name="矩形 14"/>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47458"/>
                                        </p:tgtEl>
                                        <p:attrNameLst>
                                          <p:attrName>style.visibility</p:attrName>
                                        </p:attrNameLst>
                                      </p:cBhvr>
                                      <p:to>
                                        <p:strVal val="visible"/>
                                      </p:to>
                                    </p:set>
                                    <p:anim calcmode="lin" valueType="num">
                                      <p:cBhvr>
                                        <p:cTn id="7" dur="1000" fill="hold"/>
                                        <p:tgtEl>
                                          <p:spTgt spid="147458"/>
                                        </p:tgtEl>
                                        <p:attrNameLst>
                                          <p:attrName>ppt_w</p:attrName>
                                        </p:attrNameLst>
                                      </p:cBhvr>
                                      <p:tavLst>
                                        <p:tav tm="0">
                                          <p:val>
                                            <p:fltVal val="0"/>
                                          </p:val>
                                        </p:tav>
                                        <p:tav tm="100000">
                                          <p:val>
                                            <p:strVal val="#ppt_w"/>
                                          </p:val>
                                        </p:tav>
                                      </p:tavLst>
                                    </p:anim>
                                    <p:anim calcmode="lin" valueType="num">
                                      <p:cBhvr>
                                        <p:cTn id="8" dur="1000" fill="hold"/>
                                        <p:tgtEl>
                                          <p:spTgt spid="147458"/>
                                        </p:tgtEl>
                                        <p:attrNameLst>
                                          <p:attrName>ppt_h</p:attrName>
                                        </p:attrNameLst>
                                      </p:cBhvr>
                                      <p:tavLst>
                                        <p:tav tm="0">
                                          <p:val>
                                            <p:fltVal val="0"/>
                                          </p:val>
                                        </p:tav>
                                        <p:tav tm="100000">
                                          <p:val>
                                            <p:strVal val="#ppt_h"/>
                                          </p:val>
                                        </p:tav>
                                      </p:tavLst>
                                    </p:anim>
                                    <p:anim calcmode="lin" valueType="num">
                                      <p:cBhvr>
                                        <p:cTn id="9" dur="1000" fill="hold"/>
                                        <p:tgtEl>
                                          <p:spTgt spid="147458"/>
                                        </p:tgtEl>
                                        <p:attrNameLst>
                                          <p:attrName>style.rotation</p:attrName>
                                        </p:attrNameLst>
                                      </p:cBhvr>
                                      <p:tavLst>
                                        <p:tav tm="0">
                                          <p:val>
                                            <p:fltVal val="90"/>
                                          </p:val>
                                        </p:tav>
                                        <p:tav tm="100000">
                                          <p:val>
                                            <p:fltVal val="0"/>
                                          </p:val>
                                        </p:tav>
                                      </p:tavLst>
                                    </p:anim>
                                    <p:animEffect transition="in" filter="fade">
                                      <p:cBhvr>
                                        <p:cTn id="10" dur="10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04800" y="4809906"/>
            <a:ext cx="4572000" cy="523220"/>
          </a:xfrm>
          <a:prstGeom prst="rect">
            <a:avLst/>
          </a:prstGeom>
        </p:spPr>
        <p:txBody>
          <a:bodyPr>
            <a:spAutoFit/>
          </a:bodyPr>
          <a:lstStyle/>
          <a:p>
            <a:pPr lvl="0" indent="381000" eaLnBrk="0" fontAlgn="base" hangingPunct="0">
              <a:spcBef>
                <a:spcPct val="0"/>
              </a:spcBef>
              <a:spcAft>
                <a:spcPct val="0"/>
              </a:spcAft>
            </a:pPr>
            <a:r>
              <a:rPr lang="zh-CN" altLang="en-US" sz="2800" dirty="0" smtClean="0">
                <a:latin typeface="华文中宋" pitchFamily="2" charset="-122"/>
                <a:ea typeface="华文中宋" pitchFamily="2" charset="-122"/>
                <a:cs typeface="Times New Roman" pitchFamily="18" charset="0"/>
              </a:rPr>
              <a:t>网络教学与在线答疑。</a:t>
            </a:r>
            <a:endParaRPr lang="zh-CN" altLang="en-US" sz="2800" dirty="0" smtClean="0">
              <a:latin typeface="华文中宋" pitchFamily="2" charset="-122"/>
              <a:ea typeface="华文中宋" pitchFamily="2" charset="-122"/>
            </a:endParaRPr>
          </a:p>
        </p:txBody>
      </p:sp>
      <p:grpSp>
        <p:nvGrpSpPr>
          <p:cNvPr id="12" name="组合 11"/>
          <p:cNvGrpSpPr/>
          <p:nvPr/>
        </p:nvGrpSpPr>
        <p:grpSpPr>
          <a:xfrm>
            <a:off x="1857814" y="1764851"/>
            <a:ext cx="5863786" cy="2805791"/>
            <a:chOff x="1857814" y="1924505"/>
            <a:chExt cx="5863786" cy="2805791"/>
          </a:xfrm>
        </p:grpSpPr>
        <p:pic>
          <p:nvPicPr>
            <p:cNvPr id="9218" name="Picture 2" descr="H:\新建文件夹 (2)\20140430025232565.jpg"/>
            <p:cNvPicPr>
              <a:picLocks noChangeAspect="1" noChangeArrowheads="1"/>
            </p:cNvPicPr>
            <p:nvPr/>
          </p:nvPicPr>
          <p:blipFill>
            <a:blip r:embed="rId2" cstate="print"/>
            <a:srcRect r="16359"/>
            <a:stretch>
              <a:fillRect/>
            </a:stretch>
          </p:blipFill>
          <p:spPr bwMode="auto">
            <a:xfrm>
              <a:off x="3740413" y="1930399"/>
              <a:ext cx="3981187" cy="2799897"/>
            </a:xfrm>
            <a:prstGeom prst="rect">
              <a:avLst/>
            </a:prstGeom>
            <a:noFill/>
          </p:spPr>
        </p:pic>
        <p:pic>
          <p:nvPicPr>
            <p:cNvPr id="9219" name="Picture 3" descr="H:\新建文件夹 (2)\u=1045956117,2810516902&amp;fm=21&amp;gp=0.jpg"/>
            <p:cNvPicPr>
              <a:picLocks noChangeAspect="1" noChangeArrowheads="1"/>
            </p:cNvPicPr>
            <p:nvPr/>
          </p:nvPicPr>
          <p:blipFill>
            <a:blip r:embed="rId3" cstate="print"/>
            <a:srcRect/>
            <a:stretch>
              <a:fillRect/>
            </a:stretch>
          </p:blipFill>
          <p:spPr bwMode="auto">
            <a:xfrm>
              <a:off x="1879586" y="2633888"/>
              <a:ext cx="2590800" cy="2095500"/>
            </a:xfrm>
            <a:prstGeom prst="rect">
              <a:avLst/>
            </a:prstGeom>
            <a:noFill/>
          </p:spPr>
        </p:pic>
        <p:pic>
          <p:nvPicPr>
            <p:cNvPr id="9220" name="Picture 4" descr="H:\新建文件夹 (2)\u=1615052116,406408001&amp;fm=21&amp;gp=0.jpg"/>
            <p:cNvPicPr>
              <a:picLocks noChangeAspect="1" noChangeArrowheads="1"/>
            </p:cNvPicPr>
            <p:nvPr/>
          </p:nvPicPr>
          <p:blipFill>
            <a:blip r:embed="rId4" cstate="print"/>
            <a:srcRect/>
            <a:stretch>
              <a:fillRect/>
            </a:stretch>
          </p:blipFill>
          <p:spPr bwMode="auto">
            <a:xfrm>
              <a:off x="1857814" y="1924505"/>
              <a:ext cx="2623458" cy="1714500"/>
            </a:xfrm>
            <a:prstGeom prst="rect">
              <a:avLst/>
            </a:prstGeom>
            <a:noFill/>
          </p:spPr>
        </p:pic>
      </p:grpSp>
      <p:sp>
        <p:nvSpPr>
          <p:cNvPr id="13"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195284" y="825457"/>
            <a:ext cx="3645741" cy="553254"/>
            <a:chOff x="412885" y="1162986"/>
            <a:chExt cx="3645741" cy="553254"/>
          </a:xfrm>
        </p:grpSpPr>
        <p:sp>
          <p:nvSpPr>
            <p:cNvPr id="16" name="矩形 15"/>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（三）教学手段改革</a:t>
              </a:r>
              <a:endParaRPr lang="en-US" altLang="zh-CN" sz="2400" dirty="0">
                <a:latin typeface="华文中宋" pitchFamily="2" charset="-122"/>
                <a:ea typeface="华文中宋"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heel spokes="1"/>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6475" y="4798764"/>
            <a:ext cx="2364750" cy="523220"/>
          </a:xfrm>
          <a:prstGeom prst="rect">
            <a:avLst/>
          </a:prstGeom>
        </p:spPr>
        <p:txBody>
          <a:bodyPr wrap="none">
            <a:spAutoFit/>
          </a:bodyPr>
          <a:lstStyle/>
          <a:p>
            <a:pPr lvl="0" indent="381000" eaLnBrk="0" fontAlgn="base" hangingPunct="0">
              <a:spcBef>
                <a:spcPct val="0"/>
              </a:spcBef>
              <a:spcAft>
                <a:spcPct val="0"/>
              </a:spcAft>
            </a:pPr>
            <a:r>
              <a:rPr lang="zh-CN" altLang="en-US" sz="2800" dirty="0" smtClean="0">
                <a:latin typeface="华文中宋" pitchFamily="2" charset="-122"/>
                <a:ea typeface="华文中宋" pitchFamily="2" charset="-122"/>
                <a:cs typeface="Times New Roman" pitchFamily="18" charset="0"/>
              </a:rPr>
              <a:t>研究慕课。</a:t>
            </a:r>
          </a:p>
        </p:txBody>
      </p:sp>
      <p:grpSp>
        <p:nvGrpSpPr>
          <p:cNvPr id="13" name="组合 12"/>
          <p:cNvGrpSpPr/>
          <p:nvPr/>
        </p:nvGrpSpPr>
        <p:grpSpPr>
          <a:xfrm>
            <a:off x="609599" y="1983471"/>
            <a:ext cx="7097486" cy="2748188"/>
            <a:chOff x="609599" y="2143125"/>
            <a:chExt cx="7097486" cy="2748188"/>
          </a:xfrm>
        </p:grpSpPr>
        <p:pic>
          <p:nvPicPr>
            <p:cNvPr id="10248" name="Picture 8" descr="H:\新建文件夹 (2)\t01ff2870cf4e2b7470.jpg"/>
            <p:cNvPicPr>
              <a:picLocks noChangeAspect="1" noChangeArrowheads="1"/>
            </p:cNvPicPr>
            <p:nvPr/>
          </p:nvPicPr>
          <p:blipFill>
            <a:blip r:embed="rId2" cstate="print"/>
            <a:srcRect/>
            <a:stretch>
              <a:fillRect/>
            </a:stretch>
          </p:blipFill>
          <p:spPr bwMode="auto">
            <a:xfrm>
              <a:off x="6223717" y="2143125"/>
              <a:ext cx="1483368" cy="1296761"/>
            </a:xfrm>
            <a:prstGeom prst="rect">
              <a:avLst/>
            </a:prstGeom>
            <a:noFill/>
          </p:spPr>
        </p:pic>
        <p:pic>
          <p:nvPicPr>
            <p:cNvPr id="10242" name="Picture 2" descr="H:\新建文件夹 (2)\u=1026276006,1641896392&amp;fm=21&amp;gp=0.jpg"/>
            <p:cNvPicPr>
              <a:picLocks noChangeAspect="1" noChangeArrowheads="1"/>
            </p:cNvPicPr>
            <p:nvPr/>
          </p:nvPicPr>
          <p:blipFill>
            <a:blip r:embed="rId3" cstate="print"/>
            <a:srcRect/>
            <a:stretch>
              <a:fillRect/>
            </a:stretch>
          </p:blipFill>
          <p:spPr bwMode="auto">
            <a:xfrm>
              <a:off x="4811485" y="2177143"/>
              <a:ext cx="1458686" cy="1262744"/>
            </a:xfrm>
            <a:prstGeom prst="rect">
              <a:avLst/>
            </a:prstGeom>
            <a:noFill/>
          </p:spPr>
        </p:pic>
        <p:pic>
          <p:nvPicPr>
            <p:cNvPr id="10245" name="Picture 5" descr="H:\新建文件夹 (2)\u=2297110098,1337488540&amp;fm=21&amp;gp=0.jpg"/>
            <p:cNvPicPr>
              <a:picLocks noChangeAspect="1" noChangeArrowheads="1"/>
            </p:cNvPicPr>
            <p:nvPr/>
          </p:nvPicPr>
          <p:blipFill>
            <a:blip r:embed="rId4" cstate="print"/>
            <a:srcRect/>
            <a:stretch>
              <a:fillRect/>
            </a:stretch>
          </p:blipFill>
          <p:spPr bwMode="auto">
            <a:xfrm>
              <a:off x="4793570" y="3422884"/>
              <a:ext cx="2899002" cy="1466162"/>
            </a:xfrm>
            <a:prstGeom prst="rect">
              <a:avLst/>
            </a:prstGeom>
            <a:noFill/>
          </p:spPr>
        </p:pic>
        <p:pic>
          <p:nvPicPr>
            <p:cNvPr id="10246" name="Picture 6" descr="H:\新建文件夹 (2)\111170949.png"/>
            <p:cNvPicPr>
              <a:picLocks noChangeAspect="1" noChangeArrowheads="1"/>
            </p:cNvPicPr>
            <p:nvPr/>
          </p:nvPicPr>
          <p:blipFill>
            <a:blip r:embed="rId5" cstate="print"/>
            <a:srcRect/>
            <a:stretch>
              <a:fillRect/>
            </a:stretch>
          </p:blipFill>
          <p:spPr bwMode="auto">
            <a:xfrm>
              <a:off x="609599" y="2167616"/>
              <a:ext cx="4190303" cy="2723697"/>
            </a:xfrm>
            <a:prstGeom prst="rect">
              <a:avLst/>
            </a:prstGeom>
            <a:noFill/>
          </p:spPr>
        </p:pic>
      </p:grpSp>
      <p:sp>
        <p:nvSpPr>
          <p:cNvPr id="14"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5" name="组合 9"/>
          <p:cNvGrpSpPr/>
          <p:nvPr/>
        </p:nvGrpSpPr>
        <p:grpSpPr>
          <a:xfrm>
            <a:off x="195284" y="825457"/>
            <a:ext cx="3645741" cy="553254"/>
            <a:chOff x="412885" y="1162986"/>
            <a:chExt cx="3645741" cy="553254"/>
          </a:xfrm>
        </p:grpSpPr>
        <p:sp>
          <p:nvSpPr>
            <p:cNvPr id="16" name="矩形 15"/>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（三）教学手段改革</a:t>
              </a:r>
              <a:endParaRPr lang="en-US" altLang="zh-CN" sz="2400" dirty="0">
                <a:latin typeface="华文中宋" pitchFamily="2" charset="-122"/>
                <a:ea typeface="华文中宋" pitchFamily="2" charset="-122"/>
              </a:endParaRPr>
            </a:p>
          </p:txBody>
        </p:sp>
        <p:grpSp>
          <p:nvGrpSpPr>
            <p:cNvPr id="17" name="组合 28"/>
            <p:cNvGrpSpPr/>
            <p:nvPr/>
          </p:nvGrpSpPr>
          <p:grpSpPr>
            <a:xfrm>
              <a:off x="412885" y="1162986"/>
              <a:ext cx="666069" cy="553254"/>
              <a:chOff x="611187" y="261275"/>
              <a:chExt cx="666069" cy="664458"/>
            </a:xfrm>
          </p:grpSpPr>
          <p:sp>
            <p:nvSpPr>
              <p:cNvPr id="18" name="矩形 17"/>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heel spokes="2"/>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1"/>
          <p:cNvSpPr>
            <a:spLocks noChangeArrowheads="1"/>
          </p:cNvSpPr>
          <p:nvPr/>
        </p:nvSpPr>
        <p:spPr bwMode="auto">
          <a:xfrm>
            <a:off x="0" y="4439356"/>
            <a:ext cx="9144000" cy="5309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ctr" defTabSz="914400" rtl="0" eaLnBrk="1" fontAlgn="base" latinLnBrk="0" hangingPunct="1">
              <a:lnSpc>
                <a:spcPts val="3800"/>
              </a:lnSpc>
              <a:spcBef>
                <a:spcPct val="0"/>
              </a:spcBef>
              <a:spcAft>
                <a:spcPct val="0"/>
              </a:spcAft>
              <a:buClrTx/>
              <a:buSzTx/>
              <a:buFontTx/>
              <a:buNone/>
              <a:tabLs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itchFamily="2" charset="-122"/>
              </a:rPr>
              <a:t>因课程而异，由教师自己设计。</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endParaRPr>
          </a:p>
        </p:txBody>
      </p:sp>
      <p:graphicFrame>
        <p:nvGraphicFramePr>
          <p:cNvPr id="13" name="图示 12"/>
          <p:cNvGraphicFramePr/>
          <p:nvPr/>
        </p:nvGraphicFramePr>
        <p:xfrm>
          <a:off x="1885950" y="1747165"/>
          <a:ext cx="4895850" cy="262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1" name="组合 9"/>
          <p:cNvGrpSpPr/>
          <p:nvPr/>
        </p:nvGrpSpPr>
        <p:grpSpPr>
          <a:xfrm>
            <a:off x="195284" y="825457"/>
            <a:ext cx="3645741" cy="553254"/>
            <a:chOff x="412885" y="1162986"/>
            <a:chExt cx="3645741" cy="553254"/>
          </a:xfrm>
        </p:grpSpPr>
        <p:sp>
          <p:nvSpPr>
            <p:cNvPr id="12" name="矩形 11"/>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（四）考核方式改革</a:t>
              </a:r>
              <a:endParaRPr lang="en-US" altLang="zh-CN" sz="2400" dirty="0">
                <a:latin typeface="华文中宋" pitchFamily="2" charset="-122"/>
                <a:ea typeface="华文中宋"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541752"/>
            <a:ext cx="4205521" cy="3154710"/>
          </a:xfrm>
          <a:prstGeom prst="rect">
            <a:avLst/>
          </a:prstGeom>
          <a:noFill/>
        </p:spPr>
        <p:txBody>
          <a:bodyPr wrap="square" rtlCol="0">
            <a:spAutoFit/>
          </a:bodyPr>
          <a:lstStyle/>
          <a:p>
            <a:pPr algn="ctr"/>
            <a:r>
              <a:rPr lang="zh-CN" altLang="en-US"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一</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213765"/>
            <a:ext cx="4663440" cy="646331"/>
          </a:xfrm>
          <a:prstGeom prst="rect">
            <a:avLst/>
          </a:prstGeom>
          <a:noFill/>
        </p:spPr>
        <p:txBody>
          <a:bodyPr wrap="square" rtlCol="0">
            <a:spAutoFit/>
          </a:bodyPr>
          <a:lstStyle/>
          <a:p>
            <a:r>
              <a:rPr lang="zh-CN" altLang="en-US" sz="3600" dirty="0" smtClean="0">
                <a:solidFill>
                  <a:prstClr val="black"/>
                </a:solidFill>
                <a:latin typeface="华文中宋" panose="02010600040101010101" pitchFamily="2" charset="-122"/>
                <a:ea typeface="华文中宋" panose="02010600040101010101" pitchFamily="2" charset="-122"/>
              </a:rPr>
              <a:t>一、</a:t>
            </a:r>
            <a:r>
              <a:rPr lang="zh-CN" altLang="zh-CN" sz="3600" dirty="0" smtClean="0">
                <a:solidFill>
                  <a:prstClr val="black"/>
                </a:solidFill>
                <a:latin typeface="华文中宋" panose="02010600040101010101" pitchFamily="2" charset="-122"/>
                <a:ea typeface="华文中宋" panose="02010600040101010101" pitchFamily="2" charset="-122"/>
              </a:rPr>
              <a:t>目的与任务</a:t>
            </a:r>
            <a:endParaRPr lang="zh-CN" altLang="zh-CN" sz="3600" dirty="0">
              <a:solidFill>
                <a:prstClr val="black"/>
              </a:solidFill>
              <a:latin typeface="华文中宋" panose="02010600040101010101" pitchFamily="2" charset="-122"/>
              <a:ea typeface="华文中宋" panose="02010600040101010101" pitchFamily="2" charset="-122"/>
            </a:endParaRPr>
          </a:p>
        </p:txBody>
      </p:sp>
      <p:grpSp>
        <p:nvGrpSpPr>
          <p:cNvPr id="2" name="组合 14"/>
          <p:cNvGrpSpPr/>
          <p:nvPr/>
        </p:nvGrpSpPr>
        <p:grpSpPr>
          <a:xfrm>
            <a:off x="3887162" y="2810157"/>
            <a:ext cx="4663440" cy="89925"/>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586040"/>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ONE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955950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6" presetClass="entr" presetSubtype="37"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38200" y="2790378"/>
            <a:ext cx="7867650" cy="2041585"/>
          </a:xfrm>
          <a:prstGeom prst="rect">
            <a:avLst/>
          </a:prstGeom>
        </p:spPr>
        <p:txBody>
          <a:bodyPr wrap="square">
            <a:spAutoFit/>
          </a:bodyPr>
          <a:lstStyle/>
          <a:p>
            <a:pPr lvl="0" indent="285750"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宋体" pitchFamily="2" charset="-122"/>
              </a:rPr>
              <a:t>“</a:t>
            </a:r>
            <a:r>
              <a:rPr lang="en-US" altLang="zh-CN" sz="2400" dirty="0" smtClean="0">
                <a:latin typeface="华文中宋" pitchFamily="2" charset="-122"/>
                <a:ea typeface="华文中宋" pitchFamily="2" charset="-122"/>
                <a:cs typeface="宋体" pitchFamily="2" charset="-122"/>
              </a:rPr>
              <a:t>2”</a:t>
            </a:r>
            <a:r>
              <a:rPr lang="zh-CN" altLang="en-US" sz="2400" dirty="0" smtClean="0">
                <a:latin typeface="华文中宋" pitchFamily="2" charset="-122"/>
                <a:ea typeface="华文中宋" pitchFamily="2" charset="-122"/>
                <a:cs typeface="宋体" pitchFamily="2" charset="-122"/>
              </a:rPr>
              <a:t>为期末考试和读书笔记，“</a:t>
            </a:r>
            <a:r>
              <a:rPr lang="en-US" altLang="zh-CN" sz="2400" dirty="0" smtClean="0">
                <a:latin typeface="华文中宋" pitchFamily="2" charset="-122"/>
                <a:ea typeface="华文中宋" pitchFamily="2" charset="-122"/>
                <a:cs typeface="宋体" pitchFamily="2" charset="-122"/>
              </a:rPr>
              <a:t>X”</a:t>
            </a:r>
            <a:r>
              <a:rPr lang="zh-CN" altLang="en-US" sz="2400" dirty="0" smtClean="0">
                <a:latin typeface="华文中宋" pitchFamily="2" charset="-122"/>
                <a:ea typeface="华文中宋" pitchFamily="2" charset="-122"/>
                <a:cs typeface="宋体" pitchFamily="2" charset="-122"/>
              </a:rPr>
              <a:t>为中期测验、课程实验、教学活动表现、团队学习表现等环节。涉及环节越多，教师工作量越大，但是一定要体现能力导向、过程激励的原则，</a:t>
            </a:r>
            <a:r>
              <a:rPr lang="zh-CN" altLang="zh-CN" sz="2400" dirty="0" smtClean="0">
                <a:latin typeface="华文中宋" pitchFamily="2" charset="-122"/>
                <a:ea typeface="华文中宋" pitchFamily="2" charset="-122"/>
              </a:rPr>
              <a:t>例如过程测验次数大于等于</a:t>
            </a:r>
            <a:r>
              <a:rPr lang="en-US" altLang="zh-CN" sz="2400" dirty="0" smtClean="0">
                <a:latin typeface="华文中宋" pitchFamily="2" charset="-122"/>
                <a:ea typeface="华文中宋" pitchFamily="2" charset="-122"/>
              </a:rPr>
              <a:t>3</a:t>
            </a:r>
            <a:r>
              <a:rPr lang="zh-CN" altLang="en-US" sz="2400" dirty="0" smtClean="0">
                <a:latin typeface="华文中宋" pitchFamily="2" charset="-122"/>
                <a:ea typeface="华文中宋" pitchFamily="2" charset="-122"/>
              </a:rPr>
              <a:t>。</a:t>
            </a:r>
          </a:p>
        </p:txBody>
      </p:sp>
      <p:sp>
        <p:nvSpPr>
          <p:cNvPr id="9" name="流程图: 可选过程 8"/>
          <p:cNvSpPr/>
          <p:nvPr/>
        </p:nvSpPr>
        <p:spPr>
          <a:xfrm>
            <a:off x="400050" y="1895028"/>
            <a:ext cx="3067050" cy="723900"/>
          </a:xfrm>
          <a:prstGeom prst="flowChartAlternateProcess">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latin typeface="华文中宋" pitchFamily="2" charset="-122"/>
                <a:ea typeface="华文中宋" pitchFamily="2" charset="-122"/>
                <a:cs typeface="宋体" pitchFamily="2" charset="-122"/>
              </a:rPr>
              <a:t>例如</a:t>
            </a:r>
            <a:r>
              <a:rPr lang="en-US" altLang="zh-CN" sz="2800" dirty="0" smtClean="0">
                <a:latin typeface="华文中宋" pitchFamily="2" charset="-122"/>
                <a:ea typeface="华文中宋" pitchFamily="2" charset="-122"/>
                <a:cs typeface="宋体" pitchFamily="2" charset="-122"/>
              </a:rPr>
              <a:t>2+X</a:t>
            </a:r>
            <a:r>
              <a:rPr lang="zh-CN" altLang="en-US" sz="2800" dirty="0" smtClean="0">
                <a:latin typeface="华文中宋" pitchFamily="2" charset="-122"/>
                <a:ea typeface="华文中宋" pitchFamily="2" charset="-122"/>
                <a:cs typeface="宋体" pitchFamily="2" charset="-122"/>
              </a:rPr>
              <a:t>模式：</a:t>
            </a:r>
            <a:endParaRPr lang="zh-CN" altLang="en-US" sz="2800" dirty="0"/>
          </a:p>
        </p:txBody>
      </p:sp>
      <p:cxnSp>
        <p:nvCxnSpPr>
          <p:cNvPr id="11" name="直接连接符 10"/>
          <p:cNvCxnSpPr/>
          <p:nvPr/>
        </p:nvCxnSpPr>
        <p:spPr>
          <a:xfrm>
            <a:off x="3486150" y="2237928"/>
            <a:ext cx="413385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5400000">
            <a:off x="7400925" y="2437953"/>
            <a:ext cx="438150" cy="158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3400" y="4981128"/>
            <a:ext cx="7981950" cy="396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flipH="1" flipV="1">
            <a:off x="-438944" y="4009578"/>
            <a:ext cx="1962944" cy="198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0" name="组合 9"/>
          <p:cNvGrpSpPr/>
          <p:nvPr/>
        </p:nvGrpSpPr>
        <p:grpSpPr>
          <a:xfrm>
            <a:off x="195284" y="825457"/>
            <a:ext cx="3645741" cy="553254"/>
            <a:chOff x="412885" y="1162986"/>
            <a:chExt cx="3645741" cy="553254"/>
          </a:xfrm>
        </p:grpSpPr>
        <p:sp>
          <p:nvSpPr>
            <p:cNvPr id="22" name="矩形 21"/>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（四）考核方式改革</a:t>
              </a:r>
              <a:endParaRPr lang="en-US" altLang="zh-CN" sz="2400" dirty="0">
                <a:latin typeface="华文中宋" pitchFamily="2" charset="-122"/>
                <a:ea typeface="华文中宋" pitchFamily="2" charset="-122"/>
              </a:endParaRPr>
            </a:p>
          </p:txBody>
        </p:sp>
        <p:grpSp>
          <p:nvGrpSpPr>
            <p:cNvPr id="25" name="组合 28"/>
            <p:cNvGrpSpPr/>
            <p:nvPr/>
          </p:nvGrpSpPr>
          <p:grpSpPr>
            <a:xfrm>
              <a:off x="412885" y="1162986"/>
              <a:ext cx="666069" cy="553254"/>
              <a:chOff x="611187" y="261275"/>
              <a:chExt cx="666069" cy="664458"/>
            </a:xfrm>
          </p:grpSpPr>
          <p:sp>
            <p:nvSpPr>
              <p:cNvPr id="26" name="矩形 25"/>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27" name="矩形 26"/>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741752"/>
            <a:ext cx="9144000" cy="530915"/>
          </a:xfrm>
          <a:prstGeom prst="rect">
            <a:avLst/>
          </a:prstGeom>
        </p:spPr>
        <p:txBody>
          <a:bodyPr wrap="square">
            <a:spAutoFit/>
          </a:bodyPr>
          <a:lstStyle/>
          <a:p>
            <a:pPr lvl="0" indent="285750" algn="ctr" eaLnBrk="0" fontAlgn="base" hangingPunct="0">
              <a:lnSpc>
                <a:spcPts val="3800"/>
              </a:lnSpc>
              <a:spcBef>
                <a:spcPct val="0"/>
              </a:spcBef>
              <a:spcAft>
                <a:spcPct val="0"/>
              </a:spcAft>
            </a:pPr>
            <a:r>
              <a:rPr lang="zh-CN" altLang="en-US" sz="2400" dirty="0" smtClean="0">
                <a:latin typeface="华文中宋" pitchFamily="2" charset="-122"/>
                <a:ea typeface="华文中宋" pitchFamily="2" charset="-122"/>
                <a:cs typeface="宋体" pitchFamily="2" charset="-122"/>
              </a:rPr>
              <a:t>艺术类：作业变作品、作品变商品；演出代替论文；       </a:t>
            </a:r>
            <a:endParaRPr lang="zh-CN" altLang="en-US" sz="2400" dirty="0" smtClean="0">
              <a:latin typeface="华文中宋" pitchFamily="2" charset="-122"/>
              <a:ea typeface="华文中宋" pitchFamily="2" charset="-122"/>
            </a:endParaRPr>
          </a:p>
        </p:txBody>
      </p:sp>
      <p:grpSp>
        <p:nvGrpSpPr>
          <p:cNvPr id="12" name="组合 11"/>
          <p:cNvGrpSpPr/>
          <p:nvPr/>
        </p:nvGrpSpPr>
        <p:grpSpPr>
          <a:xfrm>
            <a:off x="315233" y="2380124"/>
            <a:ext cx="8523967" cy="2119311"/>
            <a:chOff x="620033" y="2728460"/>
            <a:chExt cx="8523967" cy="2119311"/>
          </a:xfrm>
        </p:grpSpPr>
        <p:pic>
          <p:nvPicPr>
            <p:cNvPr id="11266" name="Picture 2" descr="H:\新建文件夹 (2)\u=2405007455,1572006415&amp;fm=21&amp;gp=0.jpg"/>
            <p:cNvPicPr>
              <a:picLocks noChangeAspect="1" noChangeArrowheads="1"/>
            </p:cNvPicPr>
            <p:nvPr/>
          </p:nvPicPr>
          <p:blipFill>
            <a:blip r:embed="rId2" cstate="print"/>
            <a:srcRect/>
            <a:stretch>
              <a:fillRect/>
            </a:stretch>
          </p:blipFill>
          <p:spPr bwMode="auto">
            <a:xfrm>
              <a:off x="620033" y="2735490"/>
              <a:ext cx="3143250" cy="2095500"/>
            </a:xfrm>
            <a:prstGeom prst="rect">
              <a:avLst/>
            </a:prstGeom>
            <a:noFill/>
          </p:spPr>
        </p:pic>
        <p:pic>
          <p:nvPicPr>
            <p:cNvPr id="11267" name="Picture 3" descr="H:\新建文件夹 (2)\u=170604690,3669529959&amp;fm=21&amp;gp=0.jpg"/>
            <p:cNvPicPr>
              <a:picLocks noChangeAspect="1" noChangeArrowheads="1"/>
            </p:cNvPicPr>
            <p:nvPr/>
          </p:nvPicPr>
          <p:blipFill>
            <a:blip r:embed="rId3" cstate="print"/>
            <a:srcRect/>
            <a:stretch>
              <a:fillRect/>
            </a:stretch>
          </p:blipFill>
          <p:spPr bwMode="auto">
            <a:xfrm>
              <a:off x="6048375" y="2735489"/>
              <a:ext cx="3095625" cy="2095500"/>
            </a:xfrm>
            <a:prstGeom prst="rect">
              <a:avLst/>
            </a:prstGeom>
            <a:noFill/>
          </p:spPr>
        </p:pic>
        <p:pic>
          <p:nvPicPr>
            <p:cNvPr id="11268" name="Picture 4" descr="H:\新建文件夹 (2)\u=693479125,1061058846&amp;fm=21&amp;gp=0.jpg"/>
            <p:cNvPicPr>
              <a:picLocks noChangeAspect="1" noChangeArrowheads="1"/>
            </p:cNvPicPr>
            <p:nvPr/>
          </p:nvPicPr>
          <p:blipFill>
            <a:blip r:embed="rId4" cstate="print"/>
            <a:srcRect/>
            <a:stretch>
              <a:fillRect/>
            </a:stretch>
          </p:blipFill>
          <p:spPr bwMode="auto">
            <a:xfrm>
              <a:off x="3371852" y="2728460"/>
              <a:ext cx="3211513" cy="2119311"/>
            </a:xfrm>
            <a:prstGeom prst="rect">
              <a:avLst/>
            </a:prstGeom>
            <a:noFill/>
          </p:spPr>
        </p:pic>
      </p:grpSp>
      <p:sp>
        <p:nvSpPr>
          <p:cNvPr id="13"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4" name="组合 9"/>
          <p:cNvGrpSpPr/>
          <p:nvPr/>
        </p:nvGrpSpPr>
        <p:grpSpPr>
          <a:xfrm>
            <a:off x="195284" y="825457"/>
            <a:ext cx="3645741" cy="553254"/>
            <a:chOff x="412885" y="1162986"/>
            <a:chExt cx="3645741" cy="553254"/>
          </a:xfrm>
        </p:grpSpPr>
        <p:sp>
          <p:nvSpPr>
            <p:cNvPr id="15" name="矩形 14"/>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（四）考核方式改革</a:t>
              </a:r>
              <a:endParaRPr lang="en-US" altLang="zh-CN" sz="2400" dirty="0">
                <a:latin typeface="华文中宋" pitchFamily="2" charset="-122"/>
                <a:ea typeface="华文中宋" pitchFamily="2" charset="-122"/>
              </a:endParaRPr>
            </a:p>
          </p:txBody>
        </p:sp>
        <p:grpSp>
          <p:nvGrpSpPr>
            <p:cNvPr id="16" name="组合 28"/>
            <p:cNvGrpSpPr/>
            <p:nvPr/>
          </p:nvGrpSpPr>
          <p:grpSpPr>
            <a:xfrm>
              <a:off x="412885" y="1162986"/>
              <a:ext cx="666069" cy="553254"/>
              <a:chOff x="611187" y="261275"/>
              <a:chExt cx="666069" cy="664458"/>
            </a:xfrm>
          </p:grpSpPr>
          <p:sp>
            <p:nvSpPr>
              <p:cNvPr id="17" name="矩形 16"/>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8" name="矩形 17"/>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27290" y="1321858"/>
            <a:ext cx="8537248" cy="4388381"/>
          </a:xfrm>
          <a:prstGeom prst="rect">
            <a:avLst/>
          </a:prstGeom>
        </p:spPr>
        <p:txBody>
          <a:bodyPr wrap="square">
            <a:spAutoFit/>
          </a:bodyPr>
          <a:lstStyle/>
          <a:p>
            <a:pPr>
              <a:lnSpc>
                <a:spcPts val="3300"/>
              </a:lnSpc>
            </a:pPr>
            <a:r>
              <a:rPr lang="zh-CN" altLang="en-US" sz="2400" dirty="0" smtClean="0">
                <a:latin typeface="华文中宋" pitchFamily="2" charset="-122"/>
                <a:ea typeface="华文中宋" pitchFamily="2" charset="-122"/>
                <a:cs typeface="宋体" pitchFamily="2" charset="-122"/>
              </a:rPr>
              <a:t>  “期末一张卷”的考核方式有多种弊端：</a:t>
            </a:r>
            <a:endParaRPr lang="en-US" altLang="zh-CN" sz="2400" dirty="0" smtClean="0">
              <a:latin typeface="华文中宋" pitchFamily="2" charset="-122"/>
              <a:ea typeface="华文中宋" pitchFamily="2" charset="-122"/>
              <a:cs typeface="宋体" pitchFamily="2" charset="-122"/>
            </a:endParaRPr>
          </a:p>
          <a:p>
            <a:pPr>
              <a:lnSpc>
                <a:spcPts val="33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一是不利于学风建设和过程学习，容易形成“平时不努力，考前紧突击，死记加硬背，考后就忘记”的恶性循环；</a:t>
            </a:r>
            <a:endParaRPr lang="en-US" altLang="zh-CN" sz="2400" dirty="0" smtClean="0">
              <a:latin typeface="华文中宋" pitchFamily="2" charset="-122"/>
              <a:ea typeface="华文中宋" pitchFamily="2" charset="-122"/>
            </a:endParaRPr>
          </a:p>
          <a:p>
            <a:pPr>
              <a:lnSpc>
                <a:spcPts val="33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二是不利于考风建设，既然一卷定成败，就很容易增加作弊的动机；</a:t>
            </a:r>
            <a:endParaRPr lang="en-US" altLang="zh-CN" sz="2400" dirty="0" smtClean="0">
              <a:latin typeface="华文中宋" pitchFamily="2" charset="-122"/>
              <a:ea typeface="华文中宋" pitchFamily="2" charset="-122"/>
            </a:endParaRPr>
          </a:p>
          <a:p>
            <a:pPr>
              <a:lnSpc>
                <a:spcPts val="33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三是不利于体现课程特点，有的课程适合闭卷，有的课程适合开卷或半开卷（一纸开），有的课程适合论文形式或口试，用一张闭卷的形式代替这么多形式显然不合适。</a:t>
            </a:r>
          </a:p>
          <a:p>
            <a:pPr>
              <a:lnSpc>
                <a:spcPts val="3300"/>
              </a:lnSpc>
            </a:pPr>
            <a:r>
              <a:rPr lang="en-US" altLang="zh-CN" sz="2400" dirty="0" smtClean="0">
                <a:latin typeface="华文中宋" pitchFamily="2" charset="-122"/>
                <a:ea typeface="华文中宋" pitchFamily="2" charset="-122"/>
              </a:rPr>
              <a:t>     </a:t>
            </a:r>
            <a:r>
              <a:rPr lang="zh-CN" altLang="zh-CN" sz="2400" dirty="0" smtClean="0">
                <a:solidFill>
                  <a:srgbClr val="FF0000"/>
                </a:solidFill>
                <a:latin typeface="华文中宋" pitchFamily="2" charset="-122"/>
                <a:ea typeface="华文中宋" pitchFamily="2" charset="-122"/>
              </a:rPr>
              <a:t>实行课改的课程都</a:t>
            </a:r>
            <a:r>
              <a:rPr lang="zh-CN" altLang="en-US" sz="2400" dirty="0" smtClean="0">
                <a:solidFill>
                  <a:srgbClr val="FF0000"/>
                </a:solidFill>
                <a:latin typeface="华文中宋" pitchFamily="2" charset="-122"/>
                <a:ea typeface="华文中宋" pitchFamily="2" charset="-122"/>
              </a:rPr>
              <a:t>应</a:t>
            </a:r>
            <a:r>
              <a:rPr lang="zh-CN" altLang="zh-CN" sz="2400" dirty="0" smtClean="0">
                <a:solidFill>
                  <a:srgbClr val="FF0000"/>
                </a:solidFill>
                <a:latin typeface="华文中宋" pitchFamily="2" charset="-122"/>
                <a:ea typeface="华文中宋" pitchFamily="2" charset="-122"/>
              </a:rPr>
              <a:t>改变这样的考核方式。</a:t>
            </a:r>
          </a:p>
          <a:p>
            <a:pPr lvl="0" indent="285750" eaLnBrk="0" fontAlgn="base" hangingPunct="0">
              <a:lnSpc>
                <a:spcPts val="3800"/>
              </a:lnSpc>
              <a:spcBef>
                <a:spcPct val="0"/>
              </a:spcBef>
              <a:spcAft>
                <a:spcPct val="0"/>
              </a:spcAft>
            </a:pPr>
            <a:endParaRPr lang="zh-CN" altLang="en-US" sz="2400" dirty="0" smtClean="0">
              <a:latin typeface="华文中宋" pitchFamily="2" charset="-122"/>
              <a:ea typeface="华文中宋" pitchFamily="2" charset="-122"/>
            </a:endParaRPr>
          </a:p>
        </p:txBody>
      </p:sp>
      <p:sp>
        <p:nvSpPr>
          <p:cNvPr id="10"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1" name="组合 9"/>
          <p:cNvGrpSpPr/>
          <p:nvPr/>
        </p:nvGrpSpPr>
        <p:grpSpPr>
          <a:xfrm>
            <a:off x="195284" y="825457"/>
            <a:ext cx="3645741" cy="475137"/>
            <a:chOff x="412885" y="1162986"/>
            <a:chExt cx="3645741" cy="475137"/>
          </a:xfrm>
        </p:grpSpPr>
        <p:sp>
          <p:nvSpPr>
            <p:cNvPr id="12" name="矩形 11"/>
            <p:cNvSpPr/>
            <p:nvPr/>
          </p:nvSpPr>
          <p:spPr>
            <a:xfrm>
              <a:off x="1103971" y="1176458"/>
              <a:ext cx="2954655" cy="461665"/>
            </a:xfrm>
            <a:prstGeom prst="rect">
              <a:avLst/>
            </a:prstGeom>
          </p:spPr>
          <p:txBody>
            <a:bodyPr wrap="non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（四）考核方式改革</a:t>
              </a:r>
              <a:endParaRPr lang="en-US" altLang="zh-CN" sz="2400" dirty="0">
                <a:latin typeface="华文中宋" pitchFamily="2" charset="-122"/>
                <a:ea typeface="华文中宋" pitchFamily="2" charset="-122"/>
              </a:endParaRPr>
            </a:p>
          </p:txBody>
        </p:sp>
        <p:sp>
          <p:nvSpPr>
            <p:cNvPr id="14" name="矩形 13"/>
            <p:cNvSpPr>
              <a:spLocks noChangeAspect="1"/>
            </p:cNvSpPr>
            <p:nvPr/>
          </p:nvSpPr>
          <p:spPr>
            <a:xfrm>
              <a:off x="412885" y="1162986"/>
              <a:ext cx="538925" cy="4476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spTree>
    <p:extLst>
      <p:ext uri="{BB962C8B-B14F-4D97-AF65-F5344CB8AC3E}">
        <p14:creationId xmlns:p14="http://schemas.microsoft.com/office/powerpoint/2010/main" xmlns="" val="2440368743"/>
      </p:ext>
    </p:extLst>
  </p:cSld>
  <p:clrMapOvr>
    <a:masterClrMapping/>
  </p:clrMapOvr>
  <p:transition spd="slow">
    <p:split orient="vert" dir="in"/>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8320" y="2041364"/>
            <a:ext cx="7866743" cy="2177143"/>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03825" y="2374202"/>
            <a:ext cx="6896100" cy="1501565"/>
          </a:xfrm>
          <a:prstGeom prst="rect">
            <a:avLst/>
          </a:prstGeom>
        </p:spPr>
        <p:txBody>
          <a:bodyPr wrap="square">
            <a:spAutoFit/>
          </a:bodyPr>
          <a:lstStyle/>
          <a:p>
            <a:pPr indent="457200">
              <a:lnSpc>
                <a:spcPts val="3800"/>
              </a:lnSpc>
            </a:pPr>
            <a:r>
              <a:rPr lang="zh-CN" altLang="zh-CN" sz="2400" dirty="0" smtClean="0">
                <a:latin typeface="华文中宋" pitchFamily="2" charset="-122"/>
                <a:ea typeface="华文中宋" pitchFamily="2" charset="-122"/>
              </a:rPr>
              <a:t>德智体美全面发展是大原则，需要将其具体化、特色化，落实起来更有抓手。我这里提出“四有两能”的培养特色，供大家审视和讨论。</a:t>
            </a:r>
            <a:endParaRPr lang="zh-CN" altLang="en-US" sz="2400" dirty="0">
              <a:latin typeface="华文中宋" pitchFamily="2" charset="-122"/>
              <a:ea typeface="华文中宋"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95284" y="825457"/>
            <a:ext cx="4846735" cy="553254"/>
            <a:chOff x="412885" y="1162986"/>
            <a:chExt cx="4846735" cy="553254"/>
          </a:xfrm>
        </p:grpSpPr>
        <p:sp>
          <p:nvSpPr>
            <p:cNvPr id="13" name="矩形 12"/>
            <p:cNvSpPr/>
            <p:nvPr/>
          </p:nvSpPr>
          <p:spPr>
            <a:xfrm>
              <a:off x="1103971" y="1176458"/>
              <a:ext cx="4155649" cy="461665"/>
            </a:xfrm>
            <a:prstGeom prst="rect">
              <a:avLst/>
            </a:prstGeom>
          </p:spPr>
          <p:txBody>
            <a:bodyPr wrap="squar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（五）</a:t>
              </a:r>
              <a:r>
                <a:rPr lang="zh-CN" altLang="zh-CN" sz="2400" dirty="0" smtClean="0">
                  <a:latin typeface="华文中宋" pitchFamily="2" charset="-122"/>
                  <a:ea typeface="华文中宋" pitchFamily="2" charset="-122"/>
                </a:rPr>
                <a:t>构建我们的培养特色</a:t>
              </a:r>
              <a:endParaRPr lang="en-US" altLang="zh-CN" sz="2400" dirty="0">
                <a:latin typeface="华文中宋" pitchFamily="2" charset="-122"/>
                <a:ea typeface="华文中宋" pitchFamily="2" charset="-122"/>
              </a:endParaRPr>
            </a:p>
          </p:txBody>
        </p:sp>
        <p:grpSp>
          <p:nvGrpSpPr>
            <p:cNvPr id="3"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50607" y="1555901"/>
            <a:ext cx="8882298" cy="403469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8941" y="1613628"/>
            <a:ext cx="8618685" cy="3785652"/>
          </a:xfrm>
          <a:prstGeom prst="rect">
            <a:avLst/>
          </a:prstGeom>
        </p:spPr>
        <p:txBody>
          <a:bodyPr wrap="square">
            <a:spAutoFit/>
          </a:bodyPr>
          <a:lstStyle/>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一是心中有情</a:t>
            </a:r>
            <a:r>
              <a:rPr lang="zh-CN" altLang="en-US" sz="2400" dirty="0" smtClean="0">
                <a:latin typeface="华文中宋" pitchFamily="2" charset="-122"/>
                <a:ea typeface="华文中宋" pitchFamily="2" charset="-122"/>
              </a:rPr>
              <a:t>：</a:t>
            </a:r>
            <a:r>
              <a:rPr lang="zh-CN" altLang="zh-CN" sz="2400" dirty="0" smtClean="0">
                <a:latin typeface="华文中宋" pitchFamily="2" charset="-122"/>
                <a:ea typeface="华文中宋" pitchFamily="2" charset="-122"/>
              </a:rPr>
              <a:t>有高尚的情感：爱心、志向、诚信、感恩。</a:t>
            </a:r>
          </a:p>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二是胸中有才</a:t>
            </a:r>
            <a:r>
              <a:rPr lang="zh-CN" altLang="en-US" sz="2400" dirty="0" smtClean="0">
                <a:latin typeface="华文中宋" pitchFamily="2" charset="-122"/>
                <a:ea typeface="华文中宋" pitchFamily="2" charset="-122"/>
              </a:rPr>
              <a:t>：</a:t>
            </a:r>
            <a:r>
              <a:rPr lang="zh-CN" altLang="zh-CN" sz="2400" dirty="0" smtClean="0">
                <a:latin typeface="华文中宋" pitchFamily="2" charset="-122"/>
                <a:ea typeface="华文中宋" pitchFamily="2" charset="-122"/>
              </a:rPr>
              <a:t>合理</a:t>
            </a:r>
            <a:r>
              <a:rPr lang="zh-CN" altLang="en-US" sz="2400" dirty="0" smtClean="0">
                <a:latin typeface="华文中宋" pitchFamily="2" charset="-122"/>
                <a:ea typeface="华文中宋" pitchFamily="2" charset="-122"/>
              </a:rPr>
              <a:t>的</a:t>
            </a:r>
            <a:r>
              <a:rPr lang="zh-CN" altLang="zh-CN" sz="2400" dirty="0" smtClean="0">
                <a:latin typeface="华文中宋" pitchFamily="2" charset="-122"/>
                <a:ea typeface="华文中宋" pitchFamily="2" charset="-122"/>
              </a:rPr>
              <a:t>知识结构，掌握必要的基础知识和专业知识；有学问。</a:t>
            </a:r>
          </a:p>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三是眼中有活儿</a:t>
            </a:r>
            <a:r>
              <a:rPr lang="zh-CN" altLang="en-US" sz="2400" dirty="0" smtClean="0">
                <a:latin typeface="华文中宋" pitchFamily="2" charset="-122"/>
                <a:ea typeface="华文中宋" pitchFamily="2" charset="-122"/>
              </a:rPr>
              <a:t>：有</a:t>
            </a:r>
            <a:r>
              <a:rPr lang="zh-CN" altLang="zh-CN" sz="2400" dirty="0" smtClean="0">
                <a:latin typeface="华文中宋" pitchFamily="2" charset="-122"/>
                <a:ea typeface="华文中宋" pitchFamily="2" charset="-122"/>
              </a:rPr>
              <a:t>眼力见儿、责任心；是一个负责任的人。</a:t>
            </a:r>
          </a:p>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四是身上有劲儿</a:t>
            </a:r>
            <a:r>
              <a:rPr lang="zh-CN" altLang="en-US" sz="2400" dirty="0" smtClean="0">
                <a:latin typeface="华文中宋" pitchFamily="2" charset="-122"/>
                <a:ea typeface="华文中宋" pitchFamily="2" charset="-122"/>
              </a:rPr>
              <a:t>：</a:t>
            </a:r>
            <a:r>
              <a:rPr lang="zh-CN" altLang="zh-CN" sz="2400" dirty="0" smtClean="0">
                <a:latin typeface="华文中宋" pitchFamily="2" charset="-122"/>
                <a:ea typeface="华文中宋" pitchFamily="2" charset="-122"/>
              </a:rPr>
              <a:t>既标志着健康，也体现出状态，做事在状态、有活力、有激情。</a:t>
            </a:r>
          </a:p>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五是伸手能做</a:t>
            </a:r>
            <a:r>
              <a:rPr lang="zh-CN" altLang="en-US" sz="2400" dirty="0" smtClean="0">
                <a:latin typeface="华文中宋" pitchFamily="2" charset="-122"/>
                <a:ea typeface="华文中宋" pitchFamily="2" charset="-122"/>
              </a:rPr>
              <a:t>：</a:t>
            </a:r>
            <a:r>
              <a:rPr lang="zh-CN" altLang="zh-CN" sz="2400" dirty="0" smtClean="0">
                <a:latin typeface="华文中宋" pitchFamily="2" charset="-122"/>
                <a:ea typeface="华文中宋" pitchFamily="2" charset="-122"/>
              </a:rPr>
              <a:t>较强的专业实践能力和社会能力，会做事。</a:t>
            </a:r>
          </a:p>
          <a:p>
            <a:pPr>
              <a:lnSpc>
                <a:spcPts val="3600"/>
              </a:lnSpc>
            </a:pPr>
            <a:r>
              <a:rPr lang="zh-CN" altLang="en-US" sz="2400" dirty="0" smtClean="0">
                <a:solidFill>
                  <a:srgbClr val="FF0000"/>
                </a:solidFill>
                <a:latin typeface="华文中宋" pitchFamily="2" charset="-122"/>
                <a:ea typeface="华文中宋" pitchFamily="2" charset="-122"/>
              </a:rPr>
              <a:t>★</a:t>
            </a:r>
            <a:r>
              <a:rPr lang="zh-CN" altLang="zh-CN" sz="2400" dirty="0" smtClean="0">
                <a:latin typeface="华文中宋" pitchFamily="2" charset="-122"/>
                <a:ea typeface="华文中宋" pitchFamily="2" charset="-122"/>
              </a:rPr>
              <a:t>六是张嘴能说</a:t>
            </a:r>
            <a:r>
              <a:rPr lang="zh-CN" altLang="en-US" sz="2400" dirty="0" smtClean="0">
                <a:latin typeface="华文中宋" pitchFamily="2" charset="-122"/>
                <a:ea typeface="华文中宋" pitchFamily="2" charset="-122"/>
              </a:rPr>
              <a:t>：</a:t>
            </a:r>
            <a:r>
              <a:rPr lang="zh-CN" altLang="zh-CN" sz="2400" dirty="0" smtClean="0">
                <a:latin typeface="华文中宋" pitchFamily="2" charset="-122"/>
                <a:ea typeface="华文中宋" pitchFamily="2" charset="-122"/>
              </a:rPr>
              <a:t>会表达、善交流。</a:t>
            </a:r>
            <a:endParaRPr lang="zh-CN" altLang="zh-CN" sz="2400" dirty="0">
              <a:latin typeface="华文中宋" pitchFamily="2" charset="-122"/>
              <a:ea typeface="华文中宋"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95284" y="825457"/>
            <a:ext cx="4846735" cy="553254"/>
            <a:chOff x="412885" y="1162986"/>
            <a:chExt cx="4846735" cy="553254"/>
          </a:xfrm>
        </p:grpSpPr>
        <p:sp>
          <p:nvSpPr>
            <p:cNvPr id="13" name="矩形 12"/>
            <p:cNvSpPr/>
            <p:nvPr/>
          </p:nvSpPr>
          <p:spPr>
            <a:xfrm>
              <a:off x="1103971" y="1176458"/>
              <a:ext cx="4155649" cy="461665"/>
            </a:xfrm>
            <a:prstGeom prst="rect">
              <a:avLst/>
            </a:prstGeom>
          </p:spPr>
          <p:txBody>
            <a:bodyPr wrap="squar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（五）</a:t>
              </a:r>
              <a:r>
                <a:rPr lang="zh-CN" altLang="zh-CN" sz="2400" dirty="0" smtClean="0">
                  <a:latin typeface="华文中宋" pitchFamily="2" charset="-122"/>
                  <a:ea typeface="华文中宋" pitchFamily="2" charset="-122"/>
                </a:rPr>
                <a:t>构建我们的培养特色</a:t>
              </a:r>
              <a:endParaRPr lang="en-US" altLang="zh-CN" sz="2400" dirty="0">
                <a:latin typeface="华文中宋" pitchFamily="2" charset="-122"/>
                <a:ea typeface="华文中宋" pitchFamily="2" charset="-122"/>
              </a:endParaRPr>
            </a:p>
          </p:txBody>
        </p:sp>
        <p:grpSp>
          <p:nvGrpSpPr>
            <p:cNvPr id="3"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28320" y="2041364"/>
            <a:ext cx="7866743" cy="2177143"/>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86734" y="2177649"/>
            <a:ext cx="6896100" cy="1938992"/>
          </a:xfrm>
          <a:prstGeom prst="rect">
            <a:avLst/>
          </a:prstGeom>
        </p:spPr>
        <p:txBody>
          <a:bodyPr wrap="square">
            <a:spAutoFit/>
          </a:bodyPr>
          <a:lstStyle/>
          <a:p>
            <a:pPr>
              <a:lnSpc>
                <a:spcPts val="36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请大家讨论完善。</a:t>
            </a:r>
            <a:endParaRPr lang="en-US" altLang="zh-CN" sz="2400" dirty="0" smtClean="0">
              <a:latin typeface="华文中宋" pitchFamily="2" charset="-122"/>
              <a:ea typeface="华文中宋" pitchFamily="2" charset="-122"/>
            </a:endParaRPr>
          </a:p>
          <a:p>
            <a:pPr>
              <a:lnSpc>
                <a:spcPts val="3600"/>
              </a:lnSpc>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确立了我们自己的特色目标，就要引导学生们按此方向去努力，去塑造。如果我们的学生在上述六点都很强，我们就是一流的本科教育！</a:t>
            </a:r>
            <a:endParaRPr lang="zh-CN" altLang="zh-CN" sz="2400" dirty="0">
              <a:latin typeface="华文中宋" pitchFamily="2" charset="-122"/>
              <a:ea typeface="华文中宋" pitchFamily="2" charset="-122"/>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四、改革思路</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2" name="组合 9"/>
          <p:cNvGrpSpPr/>
          <p:nvPr/>
        </p:nvGrpSpPr>
        <p:grpSpPr>
          <a:xfrm>
            <a:off x="195284" y="825457"/>
            <a:ext cx="4846735" cy="553254"/>
            <a:chOff x="412885" y="1162986"/>
            <a:chExt cx="4846735" cy="553254"/>
          </a:xfrm>
        </p:grpSpPr>
        <p:sp>
          <p:nvSpPr>
            <p:cNvPr id="13" name="矩形 12"/>
            <p:cNvSpPr/>
            <p:nvPr/>
          </p:nvSpPr>
          <p:spPr>
            <a:xfrm>
              <a:off x="1103971" y="1176458"/>
              <a:ext cx="4155649" cy="461665"/>
            </a:xfrm>
            <a:prstGeom prst="rect">
              <a:avLst/>
            </a:prstGeom>
          </p:spPr>
          <p:txBody>
            <a:bodyPr wrap="square">
              <a:spAutoFit/>
            </a:bodyPr>
            <a:lstStyle/>
            <a:p>
              <a:pPr marL="357188" indent="-357188">
                <a:buClr>
                  <a:schemeClr val="accent2"/>
                </a:buClr>
                <a:buSzPct val="80000"/>
              </a:pPr>
              <a:r>
                <a:rPr lang="zh-CN" altLang="en-US" sz="2400" dirty="0" smtClean="0">
                  <a:latin typeface="华文中宋" pitchFamily="2" charset="-122"/>
                  <a:ea typeface="华文中宋" pitchFamily="2" charset="-122"/>
                </a:rPr>
                <a:t>（五）</a:t>
              </a:r>
              <a:r>
                <a:rPr lang="zh-CN" altLang="zh-CN" sz="2400" dirty="0" smtClean="0">
                  <a:latin typeface="华文中宋" pitchFamily="2" charset="-122"/>
                  <a:ea typeface="华文中宋" pitchFamily="2" charset="-122"/>
                </a:rPr>
                <a:t>构建我们的培养特色</a:t>
              </a:r>
              <a:endParaRPr lang="en-US" altLang="zh-CN" sz="2400" dirty="0">
                <a:latin typeface="华文中宋" pitchFamily="2" charset="-122"/>
                <a:ea typeface="华文中宋" pitchFamily="2" charset="-122"/>
              </a:endParaRPr>
            </a:p>
          </p:txBody>
        </p:sp>
        <p:grpSp>
          <p:nvGrpSpPr>
            <p:cNvPr id="3"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2440368743"/>
      </p:ext>
    </p:extLst>
  </p:cSld>
  <p:clrMapOvr>
    <a:masterClrMapping/>
  </p:clrMapOvr>
  <p:transition spd="slow">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 y="1541752"/>
            <a:ext cx="4205521" cy="3154710"/>
          </a:xfrm>
          <a:prstGeom prst="rect">
            <a:avLst/>
          </a:prstGeom>
          <a:noFill/>
        </p:spPr>
        <p:txBody>
          <a:bodyPr wrap="square" rtlCol="0">
            <a:spAutoFit/>
          </a:bodyPr>
          <a:lstStyle/>
          <a:p>
            <a:pPr algn="ctr"/>
            <a:r>
              <a:rPr lang="zh-CN" altLang="en-US" sz="19900" b="1" dirty="0" smtClean="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五</a:t>
            </a:r>
            <a:endParaRPr lang="zh-CN" altLang="en-US" sz="19900" b="1"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文本框 6"/>
          <p:cNvSpPr txBox="1"/>
          <p:nvPr/>
        </p:nvSpPr>
        <p:spPr>
          <a:xfrm>
            <a:off x="3887162" y="2195949"/>
            <a:ext cx="4663440" cy="646331"/>
          </a:xfrm>
          <a:prstGeom prst="rect">
            <a:avLst/>
          </a:prstGeom>
          <a:noFill/>
        </p:spPr>
        <p:txBody>
          <a:bodyPr wrap="square" rtlCol="0">
            <a:spAutoFit/>
          </a:bodyPr>
          <a:lstStyle/>
          <a:p>
            <a:r>
              <a:rPr lang="zh-CN" altLang="zh-CN" sz="3600" dirty="0">
                <a:solidFill>
                  <a:prstClr val="black"/>
                </a:solidFill>
                <a:latin typeface="华文中宋" panose="02010600040101010101" pitchFamily="2" charset="-122"/>
                <a:ea typeface="华文中宋" panose="02010600040101010101" pitchFamily="2" charset="-122"/>
              </a:rPr>
              <a:t>五、要求与希望</a:t>
            </a:r>
          </a:p>
        </p:txBody>
      </p:sp>
      <p:grpSp>
        <p:nvGrpSpPr>
          <p:cNvPr id="15" name="组合 14"/>
          <p:cNvGrpSpPr/>
          <p:nvPr/>
        </p:nvGrpSpPr>
        <p:grpSpPr>
          <a:xfrm>
            <a:off x="3887162" y="2810157"/>
            <a:ext cx="4663440" cy="89925"/>
            <a:chOff x="3649980" y="3375660"/>
            <a:chExt cx="4663440" cy="108000"/>
          </a:xfrm>
        </p:grpSpPr>
        <p:cxnSp>
          <p:nvCxnSpPr>
            <p:cNvPr id="10" name="直接连接符 9"/>
            <p:cNvCxnSpPr/>
            <p:nvPr/>
          </p:nvCxnSpPr>
          <p:spPr>
            <a:xfrm>
              <a:off x="3733800" y="3429660"/>
              <a:ext cx="44958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a:spLocks/>
            </p:cNvSpPr>
            <p:nvPr/>
          </p:nvSpPr>
          <p:spPr>
            <a:xfrm>
              <a:off x="364998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p:cNvSpPr>
            <p:nvPr/>
          </p:nvSpPr>
          <p:spPr>
            <a:xfrm>
              <a:off x="8205420" y="3375660"/>
              <a:ext cx="108000" cy="1080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useBgFill="1">
        <p:nvSpPr>
          <p:cNvPr id="16" name="文本框 15"/>
          <p:cNvSpPr txBox="1"/>
          <p:nvPr/>
        </p:nvSpPr>
        <p:spPr>
          <a:xfrm>
            <a:off x="487592" y="2586040"/>
            <a:ext cx="3230339" cy="646331"/>
          </a:xfrm>
          <a:prstGeom prst="rect">
            <a:avLst/>
          </a:prstGeom>
        </p:spPr>
        <p:txBody>
          <a:bodyPr wrap="square" rtlCol="0">
            <a:spAutoFit/>
          </a:bodyPr>
          <a:lstStyle/>
          <a:p>
            <a:pPr algn="ctr"/>
            <a:r>
              <a:rPr lang="en-US" altLang="zh-CN" sz="3600" b="1" dirty="0" smtClean="0">
                <a:solidFill>
                  <a:schemeClr val="accent1"/>
                </a:solidFill>
                <a:latin typeface="Times New Roman" panose="02020603050405020304" pitchFamily="18" charset="0"/>
                <a:cs typeface="Times New Roman" panose="02020603050405020304" pitchFamily="18" charset="0"/>
              </a:rPr>
              <a:t>PART FIVE</a:t>
            </a:r>
            <a:endParaRPr lang="zh-CN" altLang="en-US"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582142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16" presetClass="entr" presetSubtype="37" fill="hold" grpId="0" nodeType="withEffect">
                                  <p:stCondLst>
                                    <p:cond delay="400"/>
                                  </p:stCondLst>
                                  <p:childTnLst>
                                    <p:set>
                                      <p:cBhvr>
                                        <p:cTn id="18" dur="1" fill="hold">
                                          <p:stCondLst>
                                            <p:cond delay="0"/>
                                          </p:stCondLst>
                                        </p:cTn>
                                        <p:tgtEl>
                                          <p:spTgt spid="16"/>
                                        </p:tgtEl>
                                        <p:attrNameLst>
                                          <p:attrName>style.visibility</p:attrName>
                                        </p:attrNameLst>
                                      </p:cBhvr>
                                      <p:to>
                                        <p:strVal val="visible"/>
                                      </p:to>
                                    </p:set>
                                    <p:animEffect transition="in" filter="barn(outVertical)">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3873505"/>
            <a:ext cx="9144000" cy="1502911"/>
          </a:xfrm>
          <a:prstGeom prst="rect">
            <a:avLst/>
          </a:prstGeom>
          <a:solidFill>
            <a:srgbClr val="00B0F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845892" y="2200585"/>
            <a:ext cx="3028950" cy="1554272"/>
          </a:xfrm>
          <a:prstGeom prst="rect">
            <a:avLst/>
          </a:prstGeom>
        </p:spPr>
        <p:txBody>
          <a:bodyPr wrap="square">
            <a:spAutoFit/>
          </a:bodyPr>
          <a:lstStyle/>
          <a:p>
            <a:pPr indent="457200">
              <a:lnSpc>
                <a:spcPts val="3800"/>
              </a:lnSpc>
            </a:pPr>
            <a:r>
              <a:rPr lang="zh-CN" altLang="zh-CN" sz="2400" dirty="0" smtClean="0">
                <a:latin typeface="华文中宋" panose="02010600040101010101" pitchFamily="2" charset="-122"/>
                <a:ea typeface="华文中宋" panose="02010600040101010101" pitchFamily="2" charset="-122"/>
              </a:rPr>
              <a:t>坚守</a:t>
            </a:r>
            <a:r>
              <a:rPr lang="zh-CN" altLang="zh-CN" sz="2400" dirty="0">
                <a:latin typeface="华文中宋" panose="02010600040101010101" pitchFamily="2" charset="-122"/>
                <a:ea typeface="华文中宋" panose="02010600040101010101" pitchFamily="2" charset="-122"/>
              </a:rPr>
              <a:t>志愿，保持激情。不是志愿做不了，没有激情做不好。</a:t>
            </a:r>
            <a:endParaRPr lang="zh-CN" altLang="en-US" sz="2400" dirty="0">
              <a:latin typeface="华文中宋" panose="02010600040101010101" pitchFamily="2" charset="-122"/>
              <a:ea typeface="华文中宋" panose="02010600040101010101" pitchFamily="2" charset="-122"/>
            </a:endParaRPr>
          </a:p>
        </p:txBody>
      </p:sp>
      <p:pic>
        <p:nvPicPr>
          <p:cNvPr id="27650" name="Picture 2" descr="H:\校领导照片\IMG_4735.JPG"/>
          <p:cNvPicPr>
            <a:picLocks noChangeAspect="1" noChangeArrowheads="1"/>
          </p:cNvPicPr>
          <p:nvPr/>
        </p:nvPicPr>
        <p:blipFill>
          <a:blip r:embed="rId2" cstate="print"/>
          <a:srcRect t="8934"/>
          <a:stretch>
            <a:fillRect/>
          </a:stretch>
        </p:blipFill>
        <p:spPr bwMode="auto">
          <a:xfrm>
            <a:off x="285750" y="1875978"/>
            <a:ext cx="5271611" cy="3200400"/>
          </a:xfrm>
          <a:prstGeom prst="rect">
            <a:avLst/>
          </a:prstGeom>
          <a:noFill/>
        </p:spPr>
      </p:pic>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grpSp>
        <p:nvGrpSpPr>
          <p:cNvPr id="12" name="组合 9"/>
          <p:cNvGrpSpPr/>
          <p:nvPr/>
        </p:nvGrpSpPr>
        <p:grpSpPr>
          <a:xfrm>
            <a:off x="229467" y="645996"/>
            <a:ext cx="3829784" cy="988995"/>
            <a:chOff x="412885" y="1162986"/>
            <a:chExt cx="3829784" cy="988995"/>
          </a:xfrm>
        </p:grpSpPr>
        <p:sp>
          <p:nvSpPr>
            <p:cNvPr id="13" name="矩形 12"/>
            <p:cNvSpPr/>
            <p:nvPr/>
          </p:nvSpPr>
          <p:spPr>
            <a:xfrm>
              <a:off x="1103970" y="1176458"/>
              <a:ext cx="3138699" cy="975523"/>
            </a:xfrm>
            <a:prstGeom prst="rect">
              <a:avLst/>
            </a:prstGeom>
          </p:spPr>
          <p:txBody>
            <a:bodyPr wrap="square">
              <a:spAutoFit/>
            </a:bodyPr>
            <a:lstStyle/>
            <a:p>
              <a:pPr>
                <a:lnSpc>
                  <a:spcPts val="3600"/>
                </a:lnSpc>
              </a:pPr>
              <a:r>
                <a:rPr lang="en-US" altLang="zh-CN" sz="2400" dirty="0" smtClean="0">
                  <a:latin typeface="华文中宋" panose="02010600040101010101" pitchFamily="2" charset="-122"/>
                  <a:ea typeface="华文中宋" panose="02010600040101010101" pitchFamily="2" charset="-122"/>
                </a:rPr>
                <a:t>1. </a:t>
              </a:r>
              <a:r>
                <a:rPr lang="zh-CN" altLang="zh-CN" sz="2400" dirty="0" smtClean="0">
                  <a:latin typeface="华文中宋" pitchFamily="2" charset="-122"/>
                  <a:ea typeface="华文中宋" pitchFamily="2" charset="-122"/>
                </a:rPr>
                <a:t>对教改志愿者</a:t>
              </a:r>
            </a:p>
            <a:p>
              <a:pPr>
                <a:lnSpc>
                  <a:spcPts val="3600"/>
                </a:lnSpc>
              </a:pPr>
              <a:r>
                <a:rPr lang="zh-CN" altLang="en-US" sz="2400" dirty="0" smtClean="0"/>
                <a:t>（</a:t>
              </a:r>
              <a:r>
                <a:rPr lang="en-US" altLang="zh-CN" sz="2400" dirty="0" smtClean="0"/>
                <a:t>1</a:t>
              </a:r>
              <a:r>
                <a:rPr lang="zh-CN" altLang="en-US" sz="2400" dirty="0" smtClean="0"/>
                <a:t>）</a:t>
              </a:r>
              <a:r>
                <a:rPr lang="zh-CN" altLang="zh-CN" sz="2400" dirty="0" smtClean="0">
                  <a:latin typeface="华文中宋" panose="02010600040101010101" pitchFamily="2" charset="-122"/>
                  <a:ea typeface="华文中宋" panose="02010600040101010101" pitchFamily="2" charset="-122"/>
                </a:rPr>
                <a:t>志愿与激情</a:t>
              </a:r>
              <a:endParaRPr lang="zh-CN" altLang="zh-CN" sz="2400" dirty="0">
                <a:latin typeface="华文中宋" panose="02010600040101010101" pitchFamily="2" charset="-122"/>
                <a:ea typeface="华文中宋" panose="02010600040101010101" pitchFamily="2" charset="-122"/>
              </a:endParaRPr>
            </a:p>
          </p:txBody>
        </p:sp>
        <p:grpSp>
          <p:nvGrpSpPr>
            <p:cNvPr id="14" name="组合 28"/>
            <p:cNvGrpSpPr/>
            <p:nvPr/>
          </p:nvGrpSpPr>
          <p:grpSpPr>
            <a:xfrm>
              <a:off x="412885" y="1162986"/>
              <a:ext cx="666069" cy="553254"/>
              <a:chOff x="611187" y="261275"/>
              <a:chExt cx="666069" cy="664458"/>
            </a:xfrm>
          </p:grpSpPr>
          <p:sp>
            <p:nvSpPr>
              <p:cNvPr id="15" name="矩形 14"/>
              <p:cNvSpPr>
                <a:spLocks noChangeAspect="1"/>
              </p:cNvSpPr>
              <p:nvPr/>
            </p:nvSpPr>
            <p:spPr>
              <a:xfrm>
                <a:off x="611187" y="261275"/>
                <a:ext cx="538925" cy="5376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6" name="矩形 15"/>
              <p:cNvSpPr>
                <a:spLocks noChangeAspect="1"/>
              </p:cNvSpPr>
              <p:nvPr/>
            </p:nvSpPr>
            <p:spPr>
              <a:xfrm>
                <a:off x="880650" y="530086"/>
                <a:ext cx="396606" cy="395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grpSp>
      </p:grpSp>
    </p:spTree>
    <p:extLst>
      <p:ext uri="{BB962C8B-B14F-4D97-AF65-F5344CB8AC3E}">
        <p14:creationId xmlns:p14="http://schemas.microsoft.com/office/powerpoint/2010/main" xmlns="" val="1701397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99447" y="2144841"/>
            <a:ext cx="4572000" cy="2528897"/>
          </a:xfrm>
          <a:prstGeom prst="rect">
            <a:avLst/>
          </a:prstGeom>
        </p:spPr>
        <p:txBody>
          <a:bodyPr>
            <a:spAutoFit/>
          </a:bodyPr>
          <a:lstStyle/>
          <a:p>
            <a:pPr indent="457200">
              <a:lnSpc>
                <a:spcPts val="3800"/>
              </a:lnSpc>
            </a:pPr>
            <a:r>
              <a:rPr lang="zh-CN" altLang="zh-CN" sz="2400" dirty="0">
                <a:latin typeface="华文中宋" panose="02010600040101010101" pitchFamily="2" charset="-122"/>
                <a:ea typeface="华文中宋" panose="02010600040101010101" pitchFamily="2" charset="-122"/>
              </a:rPr>
              <a:t>从现在开始做。梳理问题、搜集资料、设计方案，</a:t>
            </a:r>
            <a:r>
              <a:rPr lang="en-US" altLang="zh-CN" sz="2400" dirty="0">
                <a:latin typeface="华文中宋" panose="02010600040101010101" pitchFamily="2" charset="-122"/>
                <a:ea typeface="华文中宋" panose="02010600040101010101" pitchFamily="2" charset="-122"/>
              </a:rPr>
              <a:t>2016</a:t>
            </a:r>
            <a:r>
              <a:rPr lang="zh-CN" altLang="zh-CN" sz="2400" dirty="0">
                <a:latin typeface="华文中宋" panose="02010600040101010101" pitchFamily="2" charset="-122"/>
                <a:ea typeface="华文中宋" panose="02010600040101010101" pitchFamily="2" charset="-122"/>
              </a:rPr>
              <a:t>年开始一年的实践。</a:t>
            </a:r>
            <a:r>
              <a:rPr lang="en-US" altLang="zh-CN" sz="2400" dirty="0">
                <a:latin typeface="华文中宋" panose="02010600040101010101" pitchFamily="2" charset="-122"/>
                <a:ea typeface="华文中宋" panose="02010600040101010101" pitchFamily="2" charset="-122"/>
              </a:rPr>
              <a:t>2017</a:t>
            </a:r>
            <a:r>
              <a:rPr lang="zh-CN" altLang="zh-CN" sz="2400" dirty="0">
                <a:latin typeface="华文中宋" panose="02010600040101010101" pitchFamily="2" charset="-122"/>
                <a:ea typeface="华文中宋" panose="02010600040101010101" pitchFamily="2" charset="-122"/>
              </a:rPr>
              <a:t>年</a:t>
            </a:r>
            <a:r>
              <a:rPr lang="zh-CN" altLang="zh-CN" sz="2400" dirty="0" smtClean="0">
                <a:latin typeface="华文中宋" panose="02010600040101010101" pitchFamily="2" charset="-122"/>
                <a:ea typeface="华文中宋" panose="02010600040101010101" pitchFamily="2" charset="-122"/>
              </a:rPr>
              <a:t>春</a:t>
            </a:r>
            <a:r>
              <a:rPr lang="zh-CN" altLang="en-US" sz="2400" dirty="0" smtClean="0">
                <a:latin typeface="华文中宋" panose="02010600040101010101" pitchFamily="2" charset="-122"/>
                <a:ea typeface="华文中宋" panose="02010600040101010101" pitchFamily="2" charset="-122"/>
              </a:rPr>
              <a:t>季学期</a:t>
            </a:r>
            <a:r>
              <a:rPr lang="zh-CN" altLang="zh-CN" sz="2400" dirty="0" smtClean="0">
                <a:latin typeface="华文中宋" panose="02010600040101010101" pitchFamily="2" charset="-122"/>
                <a:ea typeface="华文中宋" panose="02010600040101010101" pitchFamily="2" charset="-122"/>
              </a:rPr>
              <a:t>形</a:t>
            </a:r>
            <a:r>
              <a:rPr lang="zh-CN" altLang="zh-CN" sz="2400" dirty="0">
                <a:latin typeface="华文中宋" panose="02010600040101010101" pitchFamily="2" charset="-122"/>
                <a:ea typeface="华文中宋" panose="02010600040101010101" pitchFamily="2" charset="-122"/>
              </a:rPr>
              <a:t>成总结报告，</a:t>
            </a:r>
            <a:r>
              <a:rPr lang="en-US" altLang="zh-CN" sz="2400" dirty="0">
                <a:latin typeface="华文中宋" panose="02010600040101010101" pitchFamily="2" charset="-122"/>
                <a:ea typeface="华文中宋" panose="02010600040101010101" pitchFamily="2" charset="-122"/>
              </a:rPr>
              <a:t>2017</a:t>
            </a:r>
            <a:r>
              <a:rPr lang="zh-CN" altLang="zh-CN" sz="2400" dirty="0">
                <a:latin typeface="华文中宋" panose="02010600040101010101" pitchFamily="2" charset="-122"/>
                <a:ea typeface="华文中宋" panose="02010600040101010101" pitchFamily="2" charset="-122"/>
              </a:rPr>
              <a:t>年暑期汇编出版。</a:t>
            </a:r>
            <a:endParaRPr lang="zh-CN" altLang="en-US" sz="2400" dirty="0">
              <a:latin typeface="华文中宋" panose="02010600040101010101" pitchFamily="2" charset="-122"/>
              <a:ea typeface="华文中宋" panose="02010600040101010101" pitchFamily="2" charset="-122"/>
            </a:endParaRPr>
          </a:p>
        </p:txBody>
      </p:sp>
      <p:pic>
        <p:nvPicPr>
          <p:cNvPr id="26625" name="Picture 1" descr="H:\校领导照片\IMG_9104.JPG"/>
          <p:cNvPicPr>
            <a:picLocks noChangeAspect="1" noChangeArrowheads="1"/>
          </p:cNvPicPr>
          <p:nvPr/>
        </p:nvPicPr>
        <p:blipFill>
          <a:blip r:embed="rId2" cstate="print"/>
          <a:srcRect/>
          <a:stretch>
            <a:fillRect/>
          </a:stretch>
        </p:blipFill>
        <p:spPr bwMode="auto">
          <a:xfrm>
            <a:off x="240936" y="2249222"/>
            <a:ext cx="3310006" cy="2206670"/>
          </a:xfrm>
          <a:prstGeom prst="rect">
            <a:avLst/>
          </a:prstGeom>
          <a:noFill/>
        </p:spPr>
      </p:pic>
      <p:sp>
        <p:nvSpPr>
          <p:cNvPr id="10" name="矩形 9"/>
          <p:cNvSpPr/>
          <p:nvPr/>
        </p:nvSpPr>
        <p:spPr>
          <a:xfrm>
            <a:off x="0" y="2002978"/>
            <a:ext cx="9144000" cy="45719"/>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4637321"/>
            <a:ext cx="9144000" cy="45719"/>
          </a:xfrm>
          <a:prstGeom prst="rect">
            <a:avLst/>
          </a:prstGeom>
          <a:solidFill>
            <a:srgbClr val="92D05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sp>
        <p:nvSpPr>
          <p:cNvPr id="14" name="矩形 13"/>
          <p:cNvSpPr/>
          <p:nvPr/>
        </p:nvSpPr>
        <p:spPr>
          <a:xfrm>
            <a:off x="775274" y="992753"/>
            <a:ext cx="2222083" cy="461665"/>
          </a:xfrm>
          <a:prstGeom prst="rect">
            <a:avLst/>
          </a:prstGeom>
        </p:spPr>
        <p:txBody>
          <a:bodyPr wrap="none">
            <a:spAutoFit/>
          </a:bodyPr>
          <a:lstStyle/>
          <a:p>
            <a:r>
              <a:rPr lang="zh-CN" altLang="en-US" sz="2400" dirty="0" smtClean="0">
                <a:latin typeface="华文中宋" panose="02010600040101010101" pitchFamily="2" charset="-122"/>
                <a:ea typeface="华文中宋" panose="02010600040101010101" pitchFamily="2" charset="-122"/>
              </a:rPr>
              <a:t>（</a:t>
            </a:r>
            <a:r>
              <a:rPr lang="en-US" altLang="zh-CN" sz="2400" dirty="0" smtClean="0">
                <a:latin typeface="华文中宋" panose="02010600040101010101" pitchFamily="2" charset="-122"/>
                <a:ea typeface="华文中宋" panose="02010600040101010101" pitchFamily="2" charset="-122"/>
              </a:rPr>
              <a:t>2</a:t>
            </a:r>
            <a:r>
              <a:rPr lang="zh-CN" altLang="en-US" sz="2400" dirty="0" smtClean="0">
                <a:latin typeface="华文中宋" panose="02010600040101010101" pitchFamily="2" charset="-122"/>
                <a:ea typeface="华文中宋" panose="02010600040101010101" pitchFamily="2" charset="-122"/>
              </a:rPr>
              <a:t>）</a:t>
            </a:r>
            <a:r>
              <a:rPr lang="zh-CN" altLang="zh-CN" sz="2400" dirty="0" smtClean="0">
                <a:latin typeface="华文中宋" panose="02010600040101010101" pitchFamily="2" charset="-122"/>
                <a:ea typeface="华文中宋" panose="02010600040101010101" pitchFamily="2" charset="-122"/>
              </a:rPr>
              <a:t>立即启动</a:t>
            </a:r>
            <a:endParaRPr lang="zh-CN"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8804311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0-#ppt_w/2"/>
                                          </p:val>
                                        </p:tav>
                                        <p:tav tm="100000">
                                          <p:val>
                                            <p:strVal val="#ppt_x"/>
                                          </p:val>
                                        </p:tav>
                                      </p:tavLst>
                                    </p:anim>
                                    <p:anim calcmode="lin" valueType="num">
                                      <p:cBhvr additive="base">
                                        <p:cTn id="8" dur="500" fill="hold"/>
                                        <p:tgtEl>
                                          <p:spTgt spid="266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10"/>
          <p:cNvSpPr>
            <a:spLocks noGrp="1"/>
          </p:cNvSpPr>
          <p:nvPr>
            <p:ph sz="half" idx="4294967295"/>
          </p:nvPr>
        </p:nvSpPr>
        <p:spPr>
          <a:xfrm>
            <a:off x="458112" y="2157796"/>
            <a:ext cx="3886200" cy="2304446"/>
          </a:xfr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pPr indent="-720000">
              <a:lnSpc>
                <a:spcPts val="3800"/>
              </a:lnSpc>
              <a:buNone/>
            </a:pPr>
            <a:r>
              <a:rPr lang="zh-CN" altLang="en-US" sz="2400" dirty="0" smtClean="0">
                <a:latin typeface="华文中宋" pitchFamily="2" charset="-122"/>
                <a:ea typeface="华文中宋" pitchFamily="2" charset="-122"/>
              </a:rPr>
              <a:t>   第一轮：方案设计、改革实践、成果总结、成果发表。整理申报</a:t>
            </a:r>
            <a:r>
              <a:rPr lang="en-US" sz="2400" dirty="0" smtClean="0">
                <a:latin typeface="华文中宋" pitchFamily="2" charset="-122"/>
                <a:ea typeface="华文中宋" pitchFamily="2" charset="-122"/>
              </a:rPr>
              <a:t>2017</a:t>
            </a:r>
            <a:r>
              <a:rPr lang="zh-CN" altLang="en-US" sz="2400" dirty="0" smtClean="0">
                <a:latin typeface="华文中宋" pitchFamily="2" charset="-122"/>
                <a:ea typeface="华文中宋" pitchFamily="2" charset="-122"/>
              </a:rPr>
              <a:t>年校、省级教学成果奖。</a:t>
            </a:r>
          </a:p>
          <a:p>
            <a:pPr indent="-720000">
              <a:lnSpc>
                <a:spcPts val="3800"/>
              </a:lnSpc>
            </a:pPr>
            <a:endParaRPr lang="zh-CN" altLang="en-US" sz="2400" dirty="0"/>
          </a:p>
        </p:txBody>
      </p:sp>
      <p:sp>
        <p:nvSpPr>
          <p:cNvPr id="10" name="内容占位符 11"/>
          <p:cNvSpPr txBox="1">
            <a:spLocks/>
          </p:cNvSpPr>
          <p:nvPr/>
        </p:nvSpPr>
        <p:spPr>
          <a:xfrm>
            <a:off x="4785174" y="2157796"/>
            <a:ext cx="3886200" cy="2304446"/>
          </a:xfrm>
          <a:prstGeom prst="rect">
            <a:avLst/>
          </a:prstGeom>
          <a:ln w="381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normAutofit/>
          </a:bodyPr>
          <a:lstStyle/>
          <a:p>
            <a:pPr marL="228600" lvl="0" indent="-720000">
              <a:lnSpc>
                <a:spcPts val="3800"/>
              </a:lnSpc>
              <a:spcBef>
                <a:spcPts val="1000"/>
              </a:spcBef>
              <a:defRPr/>
            </a:pPr>
            <a:r>
              <a:rPr lang="en-US" altLang="zh-CN" sz="2400" dirty="0" smtClean="0">
                <a:latin typeface="华文中宋" pitchFamily="2" charset="-122"/>
                <a:ea typeface="华文中宋" pitchFamily="2" charset="-122"/>
              </a:rPr>
              <a:t>   </a:t>
            </a:r>
            <a:r>
              <a:rPr lang="zh-CN" altLang="zh-CN" sz="2400" dirty="0" smtClean="0">
                <a:latin typeface="华文中宋" pitchFamily="2" charset="-122"/>
                <a:ea typeface="华文中宋" pitchFamily="2" charset="-122"/>
              </a:rPr>
              <a:t>一轮后</a:t>
            </a:r>
            <a:r>
              <a:rPr kumimoji="0" lang="zh-CN" altLang="en-US" sz="2400" b="0" i="0" u="none" strike="noStrike" kern="1200" cap="none" spc="0" normalizeH="0" baseline="0" noProof="0" dirty="0" smtClean="0">
                <a:ln>
                  <a:noFill/>
                </a:ln>
                <a:solidFill>
                  <a:schemeClr val="tx1"/>
                </a:solidFill>
                <a:effectLst/>
                <a:uLnTx/>
                <a:uFillTx/>
                <a:latin typeface="华文中宋" pitchFamily="2" charset="-122"/>
                <a:ea typeface="华文中宋" pitchFamily="2" charset="-122"/>
              </a:rPr>
              <a:t>：</a:t>
            </a:r>
            <a:r>
              <a:rPr kumimoji="0" lang="zh-CN" altLang="en-US" sz="2400" b="0" i="0" u="none" strike="noStrike" kern="1200" cap="none" spc="0" normalizeH="0" baseline="0" noProof="0" dirty="0" smtClean="0">
                <a:ln>
                  <a:noFill/>
                </a:ln>
                <a:solidFill>
                  <a:schemeClr val="tx1"/>
                </a:solidFill>
                <a:effectLst/>
                <a:uLnTx/>
                <a:uFillTx/>
                <a:latin typeface="华文中宋" pitchFamily="2" charset="-122"/>
                <a:ea typeface="华文中宋" pitchFamily="2" charset="-122"/>
                <a:cs typeface="+mn-cs"/>
              </a:rPr>
              <a:t>成果积累、申报高一级课题、深化改革与研究、形成更高的成果。</a:t>
            </a:r>
          </a:p>
          <a:p>
            <a:pPr marL="228600" marR="0" lvl="0" indent="-720000" algn="l" defTabSz="914400" rtl="0" eaLnBrk="1" fontAlgn="auto" latinLnBrk="0" hangingPunct="1">
              <a:lnSpc>
                <a:spcPts val="3800"/>
              </a:lnSpc>
              <a:spcBef>
                <a:spcPts val="1000"/>
              </a:spcBef>
              <a:spcAft>
                <a:spcPts val="0"/>
              </a:spcAft>
              <a:buClrTx/>
              <a:buSzTx/>
              <a:buFont typeface="Arial" panose="020B0604020202020204" pitchFamily="34" charset="0"/>
              <a:buChar char="•"/>
              <a:tabLst/>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标题 54"/>
          <p:cNvSpPr txBox="1">
            <a:spLocks/>
          </p:cNvSpPr>
          <p:nvPr/>
        </p:nvSpPr>
        <p:spPr>
          <a:xfrm>
            <a:off x="0" y="0"/>
            <a:ext cx="4093029" cy="634736"/>
          </a:xfrm>
          <a:prstGeom prst="rect">
            <a:avLst/>
          </a:prstGeom>
        </p:spPr>
        <p:txBody>
          <a:bodyPr vert="horz" lIns="91440" tIns="45720" rIns="91440" bIns="45720" rtlCol="0" anchor="ctr">
            <a:normAutofit/>
          </a:bodyPr>
          <a:lstStyle/>
          <a:p>
            <a:r>
              <a:rPr lang="zh-CN" altLang="zh-CN" sz="3200" dirty="0" smtClean="0">
                <a:solidFill>
                  <a:prstClr val="black"/>
                </a:solidFill>
                <a:latin typeface="华文中宋" panose="02010600040101010101" pitchFamily="2" charset="-122"/>
                <a:ea typeface="华文中宋" panose="02010600040101010101" pitchFamily="2" charset="-122"/>
              </a:rPr>
              <a:t>五、要求与希望</a:t>
            </a:r>
            <a:endParaRPr lang="zh-CN" altLang="zh-CN" sz="3200" dirty="0">
              <a:solidFill>
                <a:prstClr val="black"/>
              </a:solidFill>
              <a:latin typeface="华文中宋" panose="02010600040101010101" pitchFamily="2" charset="-122"/>
              <a:ea typeface="华文中宋" panose="02010600040101010101" pitchFamily="2" charset="-122"/>
            </a:endParaRPr>
          </a:p>
        </p:txBody>
      </p:sp>
      <p:sp>
        <p:nvSpPr>
          <p:cNvPr id="13" name="矩形 12"/>
          <p:cNvSpPr/>
          <p:nvPr/>
        </p:nvSpPr>
        <p:spPr>
          <a:xfrm>
            <a:off x="980373" y="1026936"/>
            <a:ext cx="1704313" cy="461665"/>
          </a:xfrm>
          <a:prstGeom prst="rect">
            <a:avLst/>
          </a:prstGeom>
        </p:spPr>
        <p:txBody>
          <a:bodyPr wrap="none">
            <a:spAutoFit/>
          </a:bodyPr>
          <a:lstStyle/>
          <a:p>
            <a:r>
              <a:rPr lang="en-US" altLang="zh-CN" sz="2400" dirty="0" smtClean="0">
                <a:latin typeface="华文中宋" panose="02010600040101010101" pitchFamily="2" charset="-122"/>
                <a:ea typeface="华文中宋" panose="02010600040101010101" pitchFamily="2" charset="-122"/>
              </a:rPr>
              <a:t>3.</a:t>
            </a:r>
            <a:r>
              <a:rPr lang="zh-CN" altLang="en-US" sz="2400" dirty="0" smtClean="0">
                <a:latin typeface="华文中宋" panose="02010600040101010101" pitchFamily="2" charset="-122"/>
                <a:ea typeface="华文中宋" panose="02010600040101010101" pitchFamily="2" charset="-122"/>
              </a:rPr>
              <a:t>多种产出</a:t>
            </a:r>
            <a:endParaRPr lang="zh-CN" altLang="zh-CN" sz="2400"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xmlns="" val="17013975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bg/>
                                          </p:spTgt>
                                        </p:tgtEl>
                                        <p:attrNameLst>
                                          <p:attrName>style.visibility</p:attrName>
                                        </p:attrNameLst>
                                      </p:cBhvr>
                                      <p:to>
                                        <p:strVal val="visible"/>
                                      </p:to>
                                    </p:set>
                                    <p:anim calcmode="lin" valueType="num">
                                      <p:cBhvr additive="base">
                                        <p:cTn id="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0" grpId="0" animBg="1"/>
    </p:bldLst>
  </p:timing>
</p:sld>
</file>

<file path=ppt/theme/theme1.xml><?xml version="1.0" encoding="utf-8"?>
<a:theme xmlns:a="http://schemas.openxmlformats.org/drawingml/2006/main" name="Office 主题">
  <a:themeElements>
    <a:clrScheme name="学术蓝">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2133</TotalTime>
  <Words>6751</Words>
  <Application>Microsoft Office PowerPoint</Application>
  <PresentationFormat>自定义</PresentationFormat>
  <Paragraphs>525</Paragraphs>
  <Slides>105</Slides>
  <Notes>0</Notes>
  <HiddenSlides>0</HiddenSlides>
  <MMClips>0</MMClips>
  <ScaleCrop>false</ScaleCrop>
  <HeadingPairs>
    <vt:vector size="4" baseType="variant">
      <vt:variant>
        <vt:lpstr>主题</vt:lpstr>
      </vt:variant>
      <vt:variant>
        <vt:i4>1</vt:i4>
      </vt:variant>
      <vt:variant>
        <vt:lpstr>幻灯片标题</vt:lpstr>
      </vt:variant>
      <vt:variant>
        <vt:i4>105</vt:i4>
      </vt:variant>
    </vt:vector>
  </HeadingPairs>
  <TitlesOfParts>
    <vt:vector size="106" baseType="lpstr">
      <vt:lpstr>Office 主题</vt:lpstr>
      <vt:lpstr>幻灯片 1</vt:lpstr>
      <vt:lpstr>前 言</vt:lpstr>
      <vt:lpstr>前 言</vt:lpstr>
      <vt:lpstr>前 言</vt:lpstr>
      <vt:lpstr>前 言</vt:lpstr>
      <vt:lpstr>前 言</vt:lpstr>
      <vt:lpstr>前 言</vt:lpstr>
      <vt:lpstr>幻灯片 8</vt:lpstr>
      <vt:lpstr>幻灯片 9</vt:lpstr>
      <vt:lpstr>一、目的与任务</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幻灯片 91</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DY</dc:creator>
  <cp:lastModifiedBy>微软用户</cp:lastModifiedBy>
  <cp:revision>328</cp:revision>
  <dcterms:created xsi:type="dcterms:W3CDTF">2015-01-13T10:49:01Z</dcterms:created>
  <dcterms:modified xsi:type="dcterms:W3CDTF">2015-12-30T02:58:50Z</dcterms:modified>
</cp:coreProperties>
</file>